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9" r:id="rId2"/>
    <p:sldId id="257" r:id="rId3"/>
    <p:sldId id="260" r:id="rId4"/>
    <p:sldId id="261" r:id="rId5"/>
    <p:sldId id="302" r:id="rId6"/>
    <p:sldId id="262" r:id="rId7"/>
    <p:sldId id="303" r:id="rId8"/>
    <p:sldId id="304" r:id="rId9"/>
    <p:sldId id="305" r:id="rId10"/>
    <p:sldId id="306" r:id="rId11"/>
    <p:sldId id="307" r:id="rId12"/>
    <p:sldId id="308" r:id="rId13"/>
    <p:sldId id="311" r:id="rId14"/>
    <p:sldId id="309" r:id="rId15"/>
    <p:sldId id="310" r:id="rId16"/>
    <p:sldId id="312" r:id="rId17"/>
    <p:sldId id="313" r:id="rId18"/>
    <p:sldId id="314" r:id="rId19"/>
    <p:sldId id="315" r:id="rId20"/>
    <p:sldId id="316" r:id="rId21"/>
    <p:sldId id="317" r:id="rId22"/>
    <p:sldId id="318" r:id="rId23"/>
    <p:sldId id="319" r:id="rId24"/>
    <p:sldId id="320" r:id="rId25"/>
    <p:sldId id="321" r:id="rId26"/>
    <p:sldId id="322" r:id="rId27"/>
    <p:sldId id="323" r:id="rId28"/>
    <p:sldId id="324" r:id="rId29"/>
    <p:sldId id="325" r:id="rId30"/>
    <p:sldId id="326" r:id="rId31"/>
    <p:sldId id="327" r:id="rId32"/>
    <p:sldId id="328" r:id="rId33"/>
    <p:sldId id="329" r:id="rId34"/>
    <p:sldId id="330" r:id="rId35"/>
  </p:sldIdLst>
  <p:sldSz cx="9144000" cy="6858000" type="screen4x3"/>
  <p:notesSz cx="9144000" cy="6858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6" d="100"/>
          <a:sy n="86" d="100"/>
        </p:scale>
        <p:origin x="1524" y="9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535940" y="315595"/>
            <a:ext cx="8072119" cy="6959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pPr marL="12700" marR="5080" indent="140335">
              <a:lnSpc>
                <a:spcPts val="1400"/>
              </a:lnSpc>
              <a:spcBef>
                <a:spcPts val="120"/>
              </a:spcBef>
            </a:pPr>
            <a:r>
              <a:rPr spc="-55" dirty="0"/>
              <a:t>Çiğdem </a:t>
            </a:r>
            <a:r>
              <a:rPr spc="-50" dirty="0"/>
              <a:t>Turhan  </a:t>
            </a:r>
            <a:r>
              <a:rPr spc="-65" dirty="0"/>
              <a:t>Fatma Cemile</a:t>
            </a:r>
            <a:r>
              <a:rPr spc="-170" dirty="0"/>
              <a:t> </a:t>
            </a:r>
            <a:r>
              <a:rPr spc="-60" dirty="0"/>
              <a:t>Serçe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bg2"/>
                </a:solidFill>
                <a:latin typeface="Trebuchet MS"/>
                <a:cs typeface="Trebuchet MS"/>
              </a:defRPr>
            </a:lvl1pPr>
          </a:lstStyle>
          <a:p>
            <a:pPr marL="12700" marR="5080">
              <a:lnSpc>
                <a:spcPts val="1400"/>
              </a:lnSpc>
              <a:spcBef>
                <a:spcPts val="120"/>
              </a:spcBef>
            </a:pPr>
            <a:r>
              <a:rPr spc="-50" dirty="0"/>
              <a:t>C++ </a:t>
            </a:r>
            <a:r>
              <a:rPr spc="-55" dirty="0"/>
              <a:t>Dersi: </a:t>
            </a:r>
            <a:r>
              <a:rPr spc="-30" dirty="0"/>
              <a:t>Nesne </a:t>
            </a:r>
            <a:r>
              <a:rPr spc="-65" dirty="0"/>
              <a:t>Tabanlı  </a:t>
            </a:r>
            <a:r>
              <a:rPr spc="-50" dirty="0"/>
              <a:t>Programlama </a:t>
            </a:r>
            <a:r>
              <a:rPr spc="145" dirty="0"/>
              <a:t>©</a:t>
            </a:r>
            <a:r>
              <a:rPr spc="-210" dirty="0"/>
              <a:t> </a:t>
            </a:r>
            <a:r>
              <a:rPr spc="-35" dirty="0"/>
              <a:t>2014,2012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bg2"/>
                </a:solidFill>
                <a:latin typeface="Trebuchet MS"/>
                <a:cs typeface="Trebuchet MS"/>
              </a:defRPr>
            </a:lvl1pPr>
          </a:lstStyle>
          <a:p>
            <a:pPr marL="25400">
              <a:lnSpc>
                <a:spcPct val="100000"/>
              </a:lnSpc>
              <a:spcBef>
                <a:spcPts val="30"/>
              </a:spcBef>
            </a:pPr>
            <a:fld id="{81D60167-4931-47E6-BA6A-407CBD079E47}" type="slidenum">
              <a:rPr spc="-25" dirty="0"/>
              <a:pPr marL="25400">
                <a:lnSpc>
                  <a:spcPct val="100000"/>
                </a:lnSpc>
                <a:spcBef>
                  <a:spcPts val="30"/>
                </a:spcBef>
              </a:pPr>
              <a:t>‹#›</a:t>
            </a:fld>
            <a:endParaRPr spc="-25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400" b="0" i="1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pPr marL="12700" marR="5080" indent="140335">
              <a:lnSpc>
                <a:spcPts val="1400"/>
              </a:lnSpc>
              <a:spcBef>
                <a:spcPts val="120"/>
              </a:spcBef>
            </a:pPr>
            <a:r>
              <a:rPr spc="-55" dirty="0"/>
              <a:t>Çiğdem </a:t>
            </a:r>
            <a:r>
              <a:rPr spc="-50" dirty="0"/>
              <a:t>Turhan  </a:t>
            </a:r>
            <a:r>
              <a:rPr spc="-65" dirty="0"/>
              <a:t>Fatma Cemile</a:t>
            </a:r>
            <a:r>
              <a:rPr spc="-170" dirty="0"/>
              <a:t> </a:t>
            </a:r>
            <a:r>
              <a:rPr spc="-60" dirty="0"/>
              <a:t>Serçe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bg2"/>
                </a:solidFill>
                <a:latin typeface="Trebuchet MS"/>
                <a:cs typeface="Trebuchet MS"/>
              </a:defRPr>
            </a:lvl1pPr>
          </a:lstStyle>
          <a:p>
            <a:pPr marL="12700" marR="5080">
              <a:lnSpc>
                <a:spcPts val="1400"/>
              </a:lnSpc>
              <a:spcBef>
                <a:spcPts val="120"/>
              </a:spcBef>
            </a:pPr>
            <a:r>
              <a:rPr spc="-50" dirty="0"/>
              <a:t>C++ </a:t>
            </a:r>
            <a:r>
              <a:rPr spc="-55" dirty="0"/>
              <a:t>Dersi: </a:t>
            </a:r>
            <a:r>
              <a:rPr spc="-30" dirty="0"/>
              <a:t>Nesne </a:t>
            </a:r>
            <a:r>
              <a:rPr spc="-65" dirty="0"/>
              <a:t>Tabanlı  </a:t>
            </a:r>
            <a:r>
              <a:rPr spc="-50" dirty="0"/>
              <a:t>Programlama </a:t>
            </a:r>
            <a:r>
              <a:rPr spc="145" dirty="0"/>
              <a:t>©</a:t>
            </a:r>
            <a:r>
              <a:rPr spc="-210" dirty="0"/>
              <a:t> </a:t>
            </a:r>
            <a:r>
              <a:rPr spc="-35" dirty="0"/>
              <a:t>2014,2012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bg2"/>
                </a:solidFill>
                <a:latin typeface="Trebuchet MS"/>
                <a:cs typeface="Trebuchet MS"/>
              </a:defRPr>
            </a:lvl1pPr>
          </a:lstStyle>
          <a:p>
            <a:pPr marL="25400">
              <a:lnSpc>
                <a:spcPct val="100000"/>
              </a:lnSpc>
              <a:spcBef>
                <a:spcPts val="30"/>
              </a:spcBef>
            </a:pPr>
            <a:fld id="{81D60167-4931-47E6-BA6A-407CBD079E47}" type="slidenum">
              <a:rPr spc="-25" dirty="0"/>
              <a:pPr marL="25400">
                <a:lnSpc>
                  <a:spcPct val="100000"/>
                </a:lnSpc>
                <a:spcBef>
                  <a:spcPts val="30"/>
                </a:spcBef>
              </a:pPr>
              <a:t>‹#›</a:t>
            </a:fld>
            <a:endParaRPr spc="-25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pPr marL="12700" marR="5080" indent="140335">
              <a:lnSpc>
                <a:spcPts val="1400"/>
              </a:lnSpc>
              <a:spcBef>
                <a:spcPts val="120"/>
              </a:spcBef>
            </a:pPr>
            <a:r>
              <a:rPr spc="-55" dirty="0"/>
              <a:t>Çiğdem </a:t>
            </a:r>
            <a:r>
              <a:rPr spc="-50" dirty="0"/>
              <a:t>Turhan  </a:t>
            </a:r>
            <a:r>
              <a:rPr spc="-65" dirty="0"/>
              <a:t>Fatma Cemile</a:t>
            </a:r>
            <a:r>
              <a:rPr spc="-170" dirty="0"/>
              <a:t> </a:t>
            </a:r>
            <a:r>
              <a:rPr spc="-60" dirty="0"/>
              <a:t>Serçe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bg2"/>
                </a:solidFill>
                <a:latin typeface="Trebuchet MS"/>
                <a:cs typeface="Trebuchet MS"/>
              </a:defRPr>
            </a:lvl1pPr>
          </a:lstStyle>
          <a:p>
            <a:pPr marL="12700" marR="5080">
              <a:lnSpc>
                <a:spcPts val="1400"/>
              </a:lnSpc>
              <a:spcBef>
                <a:spcPts val="120"/>
              </a:spcBef>
            </a:pPr>
            <a:r>
              <a:rPr spc="-50" dirty="0"/>
              <a:t>C++ </a:t>
            </a:r>
            <a:r>
              <a:rPr spc="-55" dirty="0"/>
              <a:t>Dersi: </a:t>
            </a:r>
            <a:r>
              <a:rPr spc="-30" dirty="0"/>
              <a:t>Nesne </a:t>
            </a:r>
            <a:r>
              <a:rPr spc="-65" dirty="0"/>
              <a:t>Tabanlı  </a:t>
            </a:r>
            <a:r>
              <a:rPr spc="-50" dirty="0"/>
              <a:t>Programlama </a:t>
            </a:r>
            <a:r>
              <a:rPr spc="145" dirty="0"/>
              <a:t>©</a:t>
            </a:r>
            <a:r>
              <a:rPr spc="-210" dirty="0"/>
              <a:t> </a:t>
            </a:r>
            <a:r>
              <a:rPr spc="-35" dirty="0"/>
              <a:t>2014,2012</a:t>
            </a:r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bg2"/>
                </a:solidFill>
                <a:latin typeface="Trebuchet MS"/>
                <a:cs typeface="Trebuchet MS"/>
              </a:defRPr>
            </a:lvl1pPr>
          </a:lstStyle>
          <a:p>
            <a:pPr marL="25400">
              <a:lnSpc>
                <a:spcPct val="100000"/>
              </a:lnSpc>
              <a:spcBef>
                <a:spcPts val="30"/>
              </a:spcBef>
            </a:pPr>
            <a:fld id="{81D60167-4931-47E6-BA6A-407CBD079E47}" type="slidenum">
              <a:rPr spc="-25" dirty="0"/>
              <a:pPr marL="25400">
                <a:lnSpc>
                  <a:spcPct val="100000"/>
                </a:lnSpc>
                <a:spcBef>
                  <a:spcPts val="30"/>
                </a:spcBef>
              </a:pPr>
              <a:t>‹#›</a:t>
            </a:fld>
            <a:endParaRPr spc="-25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pPr marL="12700" marR="5080" indent="140335">
              <a:lnSpc>
                <a:spcPts val="1400"/>
              </a:lnSpc>
              <a:spcBef>
                <a:spcPts val="120"/>
              </a:spcBef>
            </a:pPr>
            <a:r>
              <a:rPr spc="-55" dirty="0"/>
              <a:t>Çiğdem </a:t>
            </a:r>
            <a:r>
              <a:rPr spc="-50" dirty="0"/>
              <a:t>Turhan  </a:t>
            </a:r>
            <a:r>
              <a:rPr spc="-65" dirty="0"/>
              <a:t>Fatma Cemile</a:t>
            </a:r>
            <a:r>
              <a:rPr spc="-170" dirty="0"/>
              <a:t> </a:t>
            </a:r>
            <a:r>
              <a:rPr spc="-60" dirty="0"/>
              <a:t>Serçe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bg2"/>
                </a:solidFill>
                <a:latin typeface="Trebuchet MS"/>
                <a:cs typeface="Trebuchet MS"/>
              </a:defRPr>
            </a:lvl1pPr>
          </a:lstStyle>
          <a:p>
            <a:pPr marL="12700" marR="5080">
              <a:lnSpc>
                <a:spcPts val="1400"/>
              </a:lnSpc>
              <a:spcBef>
                <a:spcPts val="120"/>
              </a:spcBef>
            </a:pPr>
            <a:r>
              <a:rPr spc="-50" dirty="0"/>
              <a:t>C++ </a:t>
            </a:r>
            <a:r>
              <a:rPr spc="-55" dirty="0"/>
              <a:t>Dersi: </a:t>
            </a:r>
            <a:r>
              <a:rPr spc="-30" dirty="0"/>
              <a:t>Nesne </a:t>
            </a:r>
            <a:r>
              <a:rPr spc="-65" dirty="0"/>
              <a:t>Tabanlı  </a:t>
            </a:r>
            <a:r>
              <a:rPr spc="-50" dirty="0"/>
              <a:t>Programlama </a:t>
            </a:r>
            <a:r>
              <a:rPr spc="145" dirty="0"/>
              <a:t>©</a:t>
            </a:r>
            <a:r>
              <a:rPr spc="-210" dirty="0"/>
              <a:t> </a:t>
            </a:r>
            <a:r>
              <a:rPr spc="-35" dirty="0"/>
              <a:t>2014,2012</a:t>
            </a:r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bg2"/>
                </a:solidFill>
                <a:latin typeface="Trebuchet MS"/>
                <a:cs typeface="Trebuchet MS"/>
              </a:defRPr>
            </a:lvl1pPr>
          </a:lstStyle>
          <a:p>
            <a:pPr marL="25400">
              <a:lnSpc>
                <a:spcPct val="100000"/>
              </a:lnSpc>
              <a:spcBef>
                <a:spcPts val="30"/>
              </a:spcBef>
            </a:pPr>
            <a:fld id="{81D60167-4931-47E6-BA6A-407CBD079E47}" type="slidenum">
              <a:rPr spc="-25" dirty="0"/>
              <a:pPr marL="25400">
                <a:lnSpc>
                  <a:spcPct val="100000"/>
                </a:lnSpc>
                <a:spcBef>
                  <a:spcPts val="30"/>
                </a:spcBef>
              </a:pPr>
              <a:t>‹#›</a:t>
            </a:fld>
            <a:endParaRPr spc="-25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pPr marL="12700" marR="5080" indent="140335">
              <a:lnSpc>
                <a:spcPts val="1400"/>
              </a:lnSpc>
              <a:spcBef>
                <a:spcPts val="120"/>
              </a:spcBef>
            </a:pPr>
            <a:r>
              <a:rPr spc="-55" dirty="0"/>
              <a:t>Çiğdem </a:t>
            </a:r>
            <a:r>
              <a:rPr spc="-50" dirty="0"/>
              <a:t>Turhan  </a:t>
            </a:r>
            <a:r>
              <a:rPr spc="-65" dirty="0"/>
              <a:t>Fatma Cemile</a:t>
            </a:r>
            <a:r>
              <a:rPr spc="-170" dirty="0"/>
              <a:t> </a:t>
            </a:r>
            <a:r>
              <a:rPr spc="-60" dirty="0"/>
              <a:t>Serçe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bg2"/>
                </a:solidFill>
                <a:latin typeface="Trebuchet MS"/>
                <a:cs typeface="Trebuchet MS"/>
              </a:defRPr>
            </a:lvl1pPr>
          </a:lstStyle>
          <a:p>
            <a:pPr marL="12700" marR="5080">
              <a:lnSpc>
                <a:spcPts val="1400"/>
              </a:lnSpc>
              <a:spcBef>
                <a:spcPts val="120"/>
              </a:spcBef>
            </a:pPr>
            <a:r>
              <a:rPr spc="-50" dirty="0"/>
              <a:t>C++ </a:t>
            </a:r>
            <a:r>
              <a:rPr spc="-55" dirty="0"/>
              <a:t>Dersi: </a:t>
            </a:r>
            <a:r>
              <a:rPr spc="-30" dirty="0"/>
              <a:t>Nesne </a:t>
            </a:r>
            <a:r>
              <a:rPr spc="-65" dirty="0"/>
              <a:t>Tabanlı  </a:t>
            </a:r>
            <a:r>
              <a:rPr spc="-50" dirty="0"/>
              <a:t>Programlama </a:t>
            </a:r>
            <a:r>
              <a:rPr spc="145" dirty="0"/>
              <a:t>©</a:t>
            </a:r>
            <a:r>
              <a:rPr spc="-210" dirty="0"/>
              <a:t> </a:t>
            </a:r>
            <a:r>
              <a:rPr spc="-35" dirty="0"/>
              <a:t>2014,2012</a:t>
            </a:r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bg2"/>
                </a:solidFill>
                <a:latin typeface="Trebuchet MS"/>
                <a:cs typeface="Trebuchet MS"/>
              </a:defRPr>
            </a:lvl1pPr>
          </a:lstStyle>
          <a:p>
            <a:pPr marL="25400">
              <a:lnSpc>
                <a:spcPct val="100000"/>
              </a:lnSpc>
              <a:spcBef>
                <a:spcPts val="30"/>
              </a:spcBef>
            </a:pPr>
            <a:fld id="{81D60167-4931-47E6-BA6A-407CBD079E47}" type="slidenum">
              <a:rPr spc="-25" dirty="0"/>
              <a:pPr marL="25400">
                <a:lnSpc>
                  <a:spcPct val="100000"/>
                </a:lnSpc>
                <a:spcBef>
                  <a:spcPts val="30"/>
                </a:spcBef>
              </a:pPr>
              <a:t>‹#›</a:t>
            </a:fld>
            <a:endParaRPr spc="-25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6286500"/>
            <a:ext cx="9144000" cy="57149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552481" y="498157"/>
            <a:ext cx="2039036" cy="6959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521709" y="2146236"/>
            <a:ext cx="5156834" cy="15621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1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951048" y="6415712"/>
            <a:ext cx="1247139" cy="3892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pPr marL="12700" marR="5080" indent="140335">
              <a:lnSpc>
                <a:spcPts val="1400"/>
              </a:lnSpc>
              <a:spcBef>
                <a:spcPts val="120"/>
              </a:spcBef>
            </a:pPr>
            <a:r>
              <a:rPr spc="-55" dirty="0"/>
              <a:t>Çiğdem </a:t>
            </a:r>
            <a:r>
              <a:rPr spc="-50" dirty="0"/>
              <a:t>Turhan  </a:t>
            </a:r>
            <a:r>
              <a:rPr spc="-65" dirty="0"/>
              <a:t>Fatma Cemile</a:t>
            </a:r>
            <a:r>
              <a:rPr spc="-170" dirty="0"/>
              <a:t> </a:t>
            </a:r>
            <a:r>
              <a:rPr spc="-60" dirty="0"/>
              <a:t>Serçe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535940" y="6423650"/>
            <a:ext cx="1711960" cy="3892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chemeClr val="bg2"/>
                </a:solidFill>
                <a:latin typeface="Trebuchet MS"/>
                <a:cs typeface="Trebuchet MS"/>
              </a:defRPr>
            </a:lvl1pPr>
          </a:lstStyle>
          <a:p>
            <a:pPr marL="12700" marR="5080">
              <a:lnSpc>
                <a:spcPts val="1400"/>
              </a:lnSpc>
              <a:spcBef>
                <a:spcPts val="120"/>
              </a:spcBef>
            </a:pPr>
            <a:r>
              <a:rPr spc="-50" dirty="0"/>
              <a:t>C++ </a:t>
            </a:r>
            <a:r>
              <a:rPr spc="-55" dirty="0"/>
              <a:t>Dersi: </a:t>
            </a:r>
            <a:r>
              <a:rPr spc="-30" dirty="0"/>
              <a:t>Nesne </a:t>
            </a:r>
            <a:r>
              <a:rPr spc="-65" dirty="0"/>
              <a:t>Tabanlı  </a:t>
            </a:r>
            <a:r>
              <a:rPr spc="-50" dirty="0"/>
              <a:t>Programlama </a:t>
            </a:r>
            <a:r>
              <a:rPr spc="145" dirty="0"/>
              <a:t>©</a:t>
            </a:r>
            <a:r>
              <a:rPr spc="-210" dirty="0"/>
              <a:t> </a:t>
            </a:r>
            <a:r>
              <a:rPr spc="-35" dirty="0"/>
              <a:t>2014,2012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394813" y="6493128"/>
            <a:ext cx="231140" cy="2425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>
                <a:solidFill>
                  <a:schemeClr val="bg2"/>
                </a:solidFill>
                <a:latin typeface="Trebuchet MS"/>
                <a:cs typeface="Trebuchet MS"/>
              </a:defRPr>
            </a:lvl1pPr>
          </a:lstStyle>
          <a:p>
            <a:pPr marL="25400">
              <a:lnSpc>
                <a:spcPct val="100000"/>
              </a:lnSpc>
              <a:spcBef>
                <a:spcPts val="30"/>
              </a:spcBef>
            </a:pPr>
            <a:fld id="{81D60167-4931-47E6-BA6A-407CBD079E47}" type="slidenum">
              <a:rPr spc="-25" dirty="0"/>
              <a:pPr marL="25400">
                <a:lnSpc>
                  <a:spcPct val="100000"/>
                </a:lnSpc>
                <a:spcBef>
                  <a:spcPts val="30"/>
                </a:spcBef>
              </a:pPr>
              <a:t>‹#›</a:t>
            </a:fld>
            <a:endParaRPr spc="-25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" y="0"/>
            <a:ext cx="9143999" cy="7858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4"/>
          <p:cNvSpPr txBox="1">
            <a:spLocks noGrp="1"/>
          </p:cNvSpPr>
          <p:nvPr>
            <p:ph type="body" idx="1"/>
          </p:nvPr>
        </p:nvSpPr>
        <p:spPr>
          <a:xfrm>
            <a:off x="381000" y="1219200"/>
            <a:ext cx="8153400" cy="268535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lang="tr-TR" sz="4400" spc="-190" dirty="0" smtClean="0"/>
              <a:t>BM101 </a:t>
            </a:r>
            <a:br>
              <a:rPr lang="tr-TR" sz="4400" spc="-190" dirty="0" smtClean="0"/>
            </a:br>
            <a:r>
              <a:rPr lang="tr-TR" sz="4400" spc="-190" dirty="0" smtClean="0"/>
              <a:t>Algoritma ve Programlama I</a:t>
            </a:r>
          </a:p>
          <a:p>
            <a:pPr algn="ctr">
              <a:lnSpc>
                <a:spcPct val="100000"/>
              </a:lnSpc>
              <a:spcBef>
                <a:spcPts val="100"/>
              </a:spcBef>
            </a:pPr>
            <a:endParaRPr lang="tr-TR" spc="-190" dirty="0" smtClean="0"/>
          </a:p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lang="tr-TR" sz="6000" b="1" spc="-225" dirty="0" smtClean="0">
                <a:solidFill>
                  <a:srgbClr val="203856"/>
                </a:solidFill>
              </a:rPr>
              <a:t>Programlamaya Giriş</a:t>
            </a:r>
            <a:endParaRPr sz="6000" dirty="0">
              <a:latin typeface="Trebuchet MS"/>
              <a:cs typeface="Trebuchet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315595"/>
            <a:ext cx="7858873" cy="55143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tr-TR" sz="3500" spc="-380" dirty="0" smtClean="0"/>
              <a:t>2.1. </a:t>
            </a:r>
            <a:r>
              <a:rPr lang="tr-TR" sz="3500" spc="-135" dirty="0"/>
              <a:t>Matematiksel (aritmetik) işlemler</a:t>
            </a:r>
            <a:endParaRPr sz="3500" spc="-305"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30"/>
              </a:spcBef>
            </a:pPr>
            <a:fld id="{81D60167-4931-47E6-BA6A-407CBD079E47}" type="slidenum">
              <a:rPr spc="-25" dirty="0"/>
              <a:pPr marL="25400">
                <a:lnSpc>
                  <a:spcPct val="100000"/>
                </a:lnSpc>
                <a:spcBef>
                  <a:spcPts val="30"/>
                </a:spcBef>
              </a:pPr>
              <a:t>10</a:t>
            </a:fld>
            <a:endParaRPr spc="-25" dirty="0"/>
          </a:p>
        </p:txBody>
      </p:sp>
      <p:sp>
        <p:nvSpPr>
          <p:cNvPr id="8" name="Dikdörtgen 7"/>
          <p:cNvSpPr/>
          <p:nvPr/>
        </p:nvSpPr>
        <p:spPr>
          <a:xfrm>
            <a:off x="535940" y="1295401"/>
            <a:ext cx="1292860" cy="4031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marR="5080" algn="ctr">
              <a:lnSpc>
                <a:spcPct val="101000"/>
              </a:lnSpc>
              <a:spcBef>
                <a:spcPts val="1825"/>
              </a:spcBef>
              <a:tabLst>
                <a:tab pos="355600" algn="l"/>
              </a:tabLst>
            </a:pPr>
            <a:r>
              <a:rPr lang="tr-TR" sz="2000" dirty="0" smtClean="0">
                <a:solidFill>
                  <a:srgbClr val="FF0000"/>
                </a:solidFill>
                <a:latin typeface="Trebuchet MS"/>
                <a:cs typeface="Trebuchet MS"/>
              </a:rPr>
              <a:t>Örneğin</a:t>
            </a:r>
            <a:endParaRPr lang="tr-TR" sz="2000" dirty="0">
              <a:solidFill>
                <a:srgbClr val="FF0000"/>
              </a:solidFill>
              <a:latin typeface="Trebuchet MS"/>
              <a:cs typeface="Trebuchet MS"/>
            </a:endParaRPr>
          </a:p>
        </p:txBody>
      </p:sp>
      <p:pic>
        <p:nvPicPr>
          <p:cNvPr id="3" name="Resi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825" y="1819852"/>
            <a:ext cx="1123950" cy="323850"/>
          </a:xfrm>
          <a:prstGeom prst="rect">
            <a:avLst/>
          </a:prstGeom>
        </p:spPr>
      </p:pic>
      <p:sp>
        <p:nvSpPr>
          <p:cNvPr id="9" name="Dikdörtgen 8"/>
          <p:cNvSpPr/>
          <p:nvPr/>
        </p:nvSpPr>
        <p:spPr>
          <a:xfrm>
            <a:off x="722543" y="3152296"/>
            <a:ext cx="1292860" cy="4031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marR="5080" algn="ctr">
              <a:lnSpc>
                <a:spcPct val="101000"/>
              </a:lnSpc>
              <a:spcBef>
                <a:spcPts val="1825"/>
              </a:spcBef>
              <a:tabLst>
                <a:tab pos="355600" algn="l"/>
              </a:tabLst>
            </a:pPr>
            <a:r>
              <a:rPr lang="tr-TR" sz="2000" dirty="0" smtClean="0">
                <a:solidFill>
                  <a:srgbClr val="FF0000"/>
                </a:solidFill>
                <a:latin typeface="Trebuchet MS"/>
                <a:cs typeface="Trebuchet MS"/>
              </a:rPr>
              <a:t>Örneğin</a:t>
            </a:r>
            <a:endParaRPr lang="tr-TR" sz="2000" dirty="0">
              <a:solidFill>
                <a:srgbClr val="FF0000"/>
              </a:solidFill>
              <a:latin typeface="Trebuchet MS"/>
              <a:cs typeface="Trebuchet MS"/>
            </a:endParaRPr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6825" y="3826706"/>
            <a:ext cx="1343025" cy="314325"/>
          </a:xfrm>
          <a:prstGeom prst="rect">
            <a:avLst/>
          </a:prstGeom>
        </p:spPr>
      </p:pic>
      <p:pic>
        <p:nvPicPr>
          <p:cNvPr id="10" name="Resim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9726" y="2506067"/>
            <a:ext cx="6591300" cy="371475"/>
          </a:xfrm>
          <a:prstGeom prst="rect">
            <a:avLst/>
          </a:prstGeom>
        </p:spPr>
      </p:pic>
      <p:pic>
        <p:nvPicPr>
          <p:cNvPr id="11" name="Resim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9298" y="4403906"/>
            <a:ext cx="8829675" cy="695325"/>
          </a:xfrm>
          <a:prstGeom prst="rect">
            <a:avLst/>
          </a:prstGeom>
        </p:spPr>
      </p:pic>
      <p:pic>
        <p:nvPicPr>
          <p:cNvPr id="12" name="Resim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1374" y="5415672"/>
            <a:ext cx="8953500" cy="82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394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315595"/>
            <a:ext cx="7858873" cy="55143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tr-TR" sz="3500" spc="-380" dirty="0" smtClean="0"/>
              <a:t>2.1. </a:t>
            </a:r>
            <a:r>
              <a:rPr lang="tr-TR" sz="3500" spc="-135" dirty="0"/>
              <a:t>Matematiksel (aritmetik) işlemler</a:t>
            </a:r>
            <a:endParaRPr sz="3500" spc="-305"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30"/>
              </a:spcBef>
            </a:pPr>
            <a:fld id="{81D60167-4931-47E6-BA6A-407CBD079E47}" type="slidenum">
              <a:rPr spc="-25" dirty="0"/>
              <a:pPr marL="25400">
                <a:lnSpc>
                  <a:spcPct val="100000"/>
                </a:lnSpc>
                <a:spcBef>
                  <a:spcPts val="30"/>
                </a:spcBef>
              </a:pPr>
              <a:t>11</a:t>
            </a:fld>
            <a:endParaRPr spc="-25" dirty="0"/>
          </a:p>
        </p:txBody>
      </p:sp>
      <p:pic>
        <p:nvPicPr>
          <p:cNvPr id="3" name="Resi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0688" y="867028"/>
            <a:ext cx="6429375" cy="5378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948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315595"/>
            <a:ext cx="7858873" cy="55143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tr-TR" sz="3500" spc="-380" dirty="0" smtClean="0"/>
              <a:t>2.1. </a:t>
            </a:r>
            <a:r>
              <a:rPr lang="tr-TR" sz="3500" spc="-135" dirty="0"/>
              <a:t>Matematiksel (aritmetik) işlemler</a:t>
            </a:r>
            <a:endParaRPr sz="3500" spc="-305"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30"/>
              </a:spcBef>
            </a:pPr>
            <a:fld id="{81D60167-4931-47E6-BA6A-407CBD079E47}" type="slidenum">
              <a:rPr spc="-25" dirty="0"/>
              <a:pPr marL="25400">
                <a:lnSpc>
                  <a:spcPct val="100000"/>
                </a:lnSpc>
                <a:spcBef>
                  <a:spcPts val="30"/>
                </a:spcBef>
              </a:pPr>
              <a:t>12</a:t>
            </a:fld>
            <a:endParaRPr spc="-25" dirty="0"/>
          </a:p>
        </p:txBody>
      </p:sp>
      <p:sp>
        <p:nvSpPr>
          <p:cNvPr id="8" name="Dikdörtgen 7"/>
          <p:cNvSpPr/>
          <p:nvPr/>
        </p:nvSpPr>
        <p:spPr>
          <a:xfrm>
            <a:off x="501304" y="1479802"/>
            <a:ext cx="1292860" cy="3844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marR="5080" algn="ctr">
              <a:lnSpc>
                <a:spcPct val="101000"/>
              </a:lnSpc>
              <a:spcBef>
                <a:spcPts val="1825"/>
              </a:spcBef>
              <a:tabLst>
                <a:tab pos="355600" algn="l"/>
              </a:tabLst>
            </a:pPr>
            <a:r>
              <a:rPr lang="tr-TR" sz="2000" dirty="0" smtClean="0">
                <a:solidFill>
                  <a:srgbClr val="FF0000"/>
                </a:solidFill>
                <a:latin typeface="Trebuchet MS"/>
                <a:cs typeface="Trebuchet MS"/>
              </a:rPr>
              <a:t>Örnek</a:t>
            </a:r>
            <a:endParaRPr lang="tr-TR" sz="2000" dirty="0">
              <a:solidFill>
                <a:srgbClr val="FF0000"/>
              </a:solidFill>
              <a:latin typeface="Trebuchet MS"/>
              <a:cs typeface="Trebuchet MS"/>
            </a:endParaRPr>
          </a:p>
        </p:txBody>
      </p:sp>
      <p:pic>
        <p:nvPicPr>
          <p:cNvPr id="9" name="Resim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038" y="1864203"/>
            <a:ext cx="6924675" cy="200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493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315595"/>
            <a:ext cx="7858873" cy="55143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tr-TR" sz="3500" spc="-380" dirty="0" smtClean="0"/>
              <a:t>2.1. </a:t>
            </a:r>
            <a:r>
              <a:rPr lang="tr-TR" sz="3500" spc="-135" dirty="0"/>
              <a:t>Matematiksel (aritmetik) işlemler</a:t>
            </a:r>
            <a:endParaRPr sz="3500" spc="-305"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30"/>
              </a:spcBef>
            </a:pPr>
            <a:fld id="{81D60167-4931-47E6-BA6A-407CBD079E47}" type="slidenum">
              <a:rPr spc="-25" dirty="0"/>
              <a:pPr marL="25400">
                <a:lnSpc>
                  <a:spcPct val="100000"/>
                </a:lnSpc>
                <a:spcBef>
                  <a:spcPts val="30"/>
                </a:spcBef>
              </a:pPr>
              <a:t>13</a:t>
            </a:fld>
            <a:endParaRPr spc="-25" dirty="0"/>
          </a:p>
        </p:txBody>
      </p:sp>
      <p:sp>
        <p:nvSpPr>
          <p:cNvPr id="8" name="Dikdörtgen 7"/>
          <p:cNvSpPr/>
          <p:nvPr/>
        </p:nvSpPr>
        <p:spPr>
          <a:xfrm>
            <a:off x="501304" y="1479802"/>
            <a:ext cx="1292860" cy="3844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marR="5080" algn="ctr">
              <a:lnSpc>
                <a:spcPct val="101000"/>
              </a:lnSpc>
              <a:spcBef>
                <a:spcPts val="1825"/>
              </a:spcBef>
              <a:tabLst>
                <a:tab pos="355600" algn="l"/>
              </a:tabLst>
            </a:pPr>
            <a:r>
              <a:rPr lang="tr-TR" sz="2000" dirty="0" smtClean="0">
                <a:solidFill>
                  <a:srgbClr val="FF0000"/>
                </a:solidFill>
                <a:latin typeface="Trebuchet MS"/>
                <a:cs typeface="Trebuchet MS"/>
              </a:rPr>
              <a:t>Örnek</a:t>
            </a:r>
            <a:endParaRPr lang="tr-TR" sz="2000" dirty="0">
              <a:solidFill>
                <a:srgbClr val="FF0000"/>
              </a:solidFill>
              <a:latin typeface="Trebuchet MS"/>
              <a:cs typeface="Trebuchet MS"/>
            </a:endParaRPr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276" y="1864203"/>
            <a:ext cx="6934200" cy="200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978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315595"/>
            <a:ext cx="7858873" cy="55143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tr-TR" sz="3500" spc="-380" dirty="0" smtClean="0"/>
              <a:t>2.1. </a:t>
            </a:r>
            <a:r>
              <a:rPr lang="tr-TR" sz="3500" spc="-135" dirty="0"/>
              <a:t>Matematiksel (aritmetik) işlemler</a:t>
            </a:r>
            <a:endParaRPr sz="3500" spc="-305"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30"/>
              </a:spcBef>
            </a:pPr>
            <a:fld id="{81D60167-4931-47E6-BA6A-407CBD079E47}" type="slidenum">
              <a:rPr spc="-25" dirty="0"/>
              <a:pPr marL="25400">
                <a:lnSpc>
                  <a:spcPct val="100000"/>
                </a:lnSpc>
                <a:spcBef>
                  <a:spcPts val="30"/>
                </a:spcBef>
              </a:pPr>
              <a:t>14</a:t>
            </a:fld>
            <a:endParaRPr spc="-25" dirty="0"/>
          </a:p>
        </p:txBody>
      </p:sp>
      <p:pic>
        <p:nvPicPr>
          <p:cNvPr id="3" name="Resi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726" y="1676400"/>
            <a:ext cx="7353300" cy="268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824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315595"/>
            <a:ext cx="7858873" cy="55143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tr-TR" sz="3500" spc="-380" dirty="0" smtClean="0"/>
              <a:t>2.1. </a:t>
            </a:r>
            <a:r>
              <a:rPr lang="tr-TR" sz="3500" spc="-135" dirty="0"/>
              <a:t>Matematiksel (aritmetik) işlemler</a:t>
            </a:r>
            <a:endParaRPr sz="3500" spc="-305"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30"/>
              </a:spcBef>
            </a:pPr>
            <a:fld id="{81D60167-4931-47E6-BA6A-407CBD079E47}" type="slidenum">
              <a:rPr spc="-25" dirty="0"/>
              <a:pPr marL="25400">
                <a:lnSpc>
                  <a:spcPct val="100000"/>
                </a:lnSpc>
                <a:spcBef>
                  <a:spcPts val="30"/>
                </a:spcBef>
              </a:pPr>
              <a:t>15</a:t>
            </a:fld>
            <a:endParaRPr spc="-25" dirty="0"/>
          </a:p>
        </p:txBody>
      </p:sp>
      <p:sp>
        <p:nvSpPr>
          <p:cNvPr id="8" name="Dikdörtgen 7"/>
          <p:cNvSpPr/>
          <p:nvPr/>
        </p:nvSpPr>
        <p:spPr>
          <a:xfrm>
            <a:off x="501304" y="1479802"/>
            <a:ext cx="1292860" cy="3844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marR="5080" algn="ctr">
              <a:lnSpc>
                <a:spcPct val="101000"/>
              </a:lnSpc>
              <a:spcBef>
                <a:spcPts val="1825"/>
              </a:spcBef>
              <a:tabLst>
                <a:tab pos="355600" algn="l"/>
              </a:tabLst>
            </a:pPr>
            <a:r>
              <a:rPr lang="tr-TR" sz="2000" dirty="0" smtClean="0">
                <a:solidFill>
                  <a:srgbClr val="FF0000"/>
                </a:solidFill>
                <a:latin typeface="Trebuchet MS"/>
                <a:cs typeface="Trebuchet MS"/>
              </a:rPr>
              <a:t>Örnek</a:t>
            </a:r>
            <a:endParaRPr lang="tr-TR" sz="2000" dirty="0">
              <a:solidFill>
                <a:srgbClr val="FF0000"/>
              </a:solidFill>
              <a:latin typeface="Trebuchet MS"/>
              <a:cs typeface="Trebuchet MS"/>
            </a:endParaRPr>
          </a:p>
        </p:txBody>
      </p:sp>
      <p:pic>
        <p:nvPicPr>
          <p:cNvPr id="3" name="Resi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176" y="1864203"/>
            <a:ext cx="7010400" cy="242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685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315595"/>
            <a:ext cx="7858873" cy="55143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tr-TR" sz="3500" spc="-380" dirty="0" smtClean="0"/>
              <a:t>2.1. </a:t>
            </a:r>
            <a:r>
              <a:rPr lang="tr-TR" sz="3500" spc="-135" dirty="0"/>
              <a:t>Matematiksel (aritmetik) işlemler</a:t>
            </a:r>
            <a:endParaRPr sz="3500" spc="-305"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30"/>
              </a:spcBef>
            </a:pPr>
            <a:fld id="{81D60167-4931-47E6-BA6A-407CBD079E47}" type="slidenum">
              <a:rPr spc="-25" dirty="0"/>
              <a:pPr marL="25400">
                <a:lnSpc>
                  <a:spcPct val="100000"/>
                </a:lnSpc>
                <a:spcBef>
                  <a:spcPts val="30"/>
                </a:spcBef>
              </a:pPr>
              <a:t>16</a:t>
            </a:fld>
            <a:endParaRPr spc="-25" dirty="0"/>
          </a:p>
        </p:txBody>
      </p:sp>
      <p:sp>
        <p:nvSpPr>
          <p:cNvPr id="8" name="Dikdörtgen 7"/>
          <p:cNvSpPr/>
          <p:nvPr/>
        </p:nvSpPr>
        <p:spPr>
          <a:xfrm>
            <a:off x="501304" y="1479802"/>
            <a:ext cx="1292860" cy="3844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marR="5080" algn="ctr">
              <a:lnSpc>
                <a:spcPct val="101000"/>
              </a:lnSpc>
              <a:spcBef>
                <a:spcPts val="1825"/>
              </a:spcBef>
              <a:tabLst>
                <a:tab pos="355600" algn="l"/>
              </a:tabLst>
            </a:pPr>
            <a:r>
              <a:rPr lang="tr-TR" sz="2000" dirty="0" smtClean="0">
                <a:solidFill>
                  <a:srgbClr val="FF0000"/>
                </a:solidFill>
                <a:latin typeface="Trebuchet MS"/>
                <a:cs typeface="Trebuchet MS"/>
              </a:rPr>
              <a:t>Örnek</a:t>
            </a:r>
            <a:endParaRPr lang="tr-TR" sz="2000" dirty="0">
              <a:solidFill>
                <a:srgbClr val="FF0000"/>
              </a:solidFill>
              <a:latin typeface="Trebuchet MS"/>
              <a:cs typeface="Trebuchet MS"/>
            </a:endParaRPr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276" y="1864203"/>
            <a:ext cx="6934200" cy="240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295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315595"/>
            <a:ext cx="7858873" cy="55143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tr-TR" sz="3500" spc="-380" dirty="0" smtClean="0"/>
              <a:t>2.1. </a:t>
            </a:r>
            <a:r>
              <a:rPr lang="tr-TR" sz="3500" spc="-135" dirty="0"/>
              <a:t>Matematiksel (aritmetik) işlemler</a:t>
            </a:r>
            <a:endParaRPr sz="3500" spc="-305"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30"/>
              </a:spcBef>
            </a:pPr>
            <a:fld id="{81D60167-4931-47E6-BA6A-407CBD079E47}" type="slidenum">
              <a:rPr spc="-25" dirty="0"/>
              <a:pPr marL="25400">
                <a:lnSpc>
                  <a:spcPct val="100000"/>
                </a:lnSpc>
                <a:spcBef>
                  <a:spcPts val="30"/>
                </a:spcBef>
              </a:pPr>
              <a:t>17</a:t>
            </a:fld>
            <a:endParaRPr spc="-25" dirty="0"/>
          </a:p>
        </p:txBody>
      </p:sp>
      <p:sp>
        <p:nvSpPr>
          <p:cNvPr id="8" name="Dikdörtgen 7"/>
          <p:cNvSpPr/>
          <p:nvPr/>
        </p:nvSpPr>
        <p:spPr>
          <a:xfrm>
            <a:off x="501304" y="1479802"/>
            <a:ext cx="1292860" cy="3844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marR="5080" algn="ctr">
              <a:lnSpc>
                <a:spcPct val="101000"/>
              </a:lnSpc>
              <a:spcBef>
                <a:spcPts val="1825"/>
              </a:spcBef>
              <a:tabLst>
                <a:tab pos="355600" algn="l"/>
              </a:tabLst>
            </a:pPr>
            <a:r>
              <a:rPr lang="tr-TR" sz="2000" dirty="0" smtClean="0">
                <a:solidFill>
                  <a:srgbClr val="FF0000"/>
                </a:solidFill>
                <a:latin typeface="Trebuchet MS"/>
                <a:cs typeface="Trebuchet MS"/>
              </a:rPr>
              <a:t>Örnek</a:t>
            </a:r>
            <a:endParaRPr lang="tr-TR" sz="2000" dirty="0">
              <a:solidFill>
                <a:srgbClr val="FF0000"/>
              </a:solidFill>
              <a:latin typeface="Trebuchet MS"/>
              <a:cs typeface="Trebuchet MS"/>
            </a:endParaRPr>
          </a:p>
        </p:txBody>
      </p:sp>
      <p:pic>
        <p:nvPicPr>
          <p:cNvPr id="3" name="Resi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429" y="1864203"/>
            <a:ext cx="8333894" cy="2250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804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315595"/>
            <a:ext cx="7858873" cy="55143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tr-TR" sz="3500" spc="-380" dirty="0" smtClean="0"/>
              <a:t>2.1. </a:t>
            </a:r>
            <a:r>
              <a:rPr lang="tr-TR" sz="3500" spc="-135" dirty="0"/>
              <a:t>Matematiksel (aritmetik) işlemler</a:t>
            </a:r>
            <a:endParaRPr sz="3500" spc="-305"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30"/>
              </a:spcBef>
            </a:pPr>
            <a:fld id="{81D60167-4931-47E6-BA6A-407CBD079E47}" type="slidenum">
              <a:rPr spc="-25" dirty="0"/>
              <a:pPr marL="25400">
                <a:lnSpc>
                  <a:spcPct val="100000"/>
                </a:lnSpc>
                <a:spcBef>
                  <a:spcPts val="30"/>
                </a:spcBef>
              </a:pPr>
              <a:t>18</a:t>
            </a:fld>
            <a:endParaRPr spc="-25" dirty="0"/>
          </a:p>
        </p:txBody>
      </p:sp>
      <p:sp>
        <p:nvSpPr>
          <p:cNvPr id="8" name="Dikdörtgen 7"/>
          <p:cNvSpPr/>
          <p:nvPr/>
        </p:nvSpPr>
        <p:spPr>
          <a:xfrm>
            <a:off x="501304" y="1479802"/>
            <a:ext cx="1292860" cy="3844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marR="5080" algn="ctr">
              <a:lnSpc>
                <a:spcPct val="101000"/>
              </a:lnSpc>
              <a:spcBef>
                <a:spcPts val="1825"/>
              </a:spcBef>
              <a:tabLst>
                <a:tab pos="355600" algn="l"/>
              </a:tabLst>
            </a:pPr>
            <a:r>
              <a:rPr lang="tr-TR" sz="2000" dirty="0" smtClean="0">
                <a:solidFill>
                  <a:srgbClr val="FF0000"/>
                </a:solidFill>
                <a:latin typeface="Trebuchet MS"/>
                <a:cs typeface="Trebuchet MS"/>
              </a:rPr>
              <a:t>Örnek</a:t>
            </a:r>
            <a:endParaRPr lang="tr-TR" sz="2000" dirty="0">
              <a:solidFill>
                <a:srgbClr val="FF0000"/>
              </a:solidFill>
              <a:latin typeface="Trebuchet MS"/>
              <a:cs typeface="Trebuchet MS"/>
            </a:endParaRPr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155" y="1864203"/>
            <a:ext cx="8220441" cy="2290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53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315595"/>
            <a:ext cx="7858873" cy="55143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tr-TR" sz="3500" spc="-380" dirty="0" smtClean="0"/>
              <a:t>2.2. </a:t>
            </a:r>
            <a:r>
              <a:rPr lang="tr-TR" sz="3500" spc="-135" dirty="0"/>
              <a:t>Karşılaştırma İşlemleri</a:t>
            </a:r>
            <a:endParaRPr sz="3500" spc="-135"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30"/>
              </a:spcBef>
            </a:pPr>
            <a:fld id="{81D60167-4931-47E6-BA6A-407CBD079E47}" type="slidenum">
              <a:rPr spc="-25" dirty="0"/>
              <a:pPr marL="25400">
                <a:lnSpc>
                  <a:spcPct val="100000"/>
                </a:lnSpc>
                <a:spcBef>
                  <a:spcPts val="30"/>
                </a:spcBef>
              </a:pPr>
              <a:t>19</a:t>
            </a:fld>
            <a:endParaRPr spc="-25" dirty="0"/>
          </a:p>
        </p:txBody>
      </p:sp>
      <p:pic>
        <p:nvPicPr>
          <p:cNvPr id="3" name="Resi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6889" y="1752600"/>
            <a:ext cx="5776973" cy="3157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027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27728" y="498157"/>
            <a:ext cx="1939672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İçerik</a:t>
            </a:r>
            <a:endParaRPr spc="-300" dirty="0"/>
          </a:p>
        </p:txBody>
      </p:sp>
      <p:sp>
        <p:nvSpPr>
          <p:cNvPr id="3" name="object 3"/>
          <p:cNvSpPr txBox="1"/>
          <p:nvPr/>
        </p:nvSpPr>
        <p:spPr>
          <a:xfrm>
            <a:off x="1307464" y="1470723"/>
            <a:ext cx="5702936" cy="2117246"/>
          </a:xfrm>
          <a:prstGeom prst="rect">
            <a:avLst/>
          </a:prstGeom>
        </p:spPr>
        <p:txBody>
          <a:bodyPr vert="horz" wrap="square" lIns="0" tIns="74930" rIns="0" bIns="0" rtlCol="0">
            <a:spAutoFit/>
          </a:bodyPr>
          <a:lstStyle/>
          <a:p>
            <a:pPr marL="518795" lvl="1" indent="-506095">
              <a:lnSpc>
                <a:spcPct val="100000"/>
              </a:lnSpc>
              <a:spcBef>
                <a:spcPts val="590"/>
              </a:spcBef>
              <a:buFont typeface="Trebuchet MS"/>
              <a:buAutoNum type="arabicPeriod"/>
              <a:tabLst>
                <a:tab pos="519430" algn="l"/>
              </a:tabLst>
            </a:pPr>
            <a:r>
              <a:rPr sz="2300" spc="-85" dirty="0">
                <a:latin typeface="Trebuchet MS"/>
                <a:cs typeface="Trebuchet MS"/>
              </a:rPr>
              <a:t>Giriş</a:t>
            </a:r>
            <a:endParaRPr sz="2300" dirty="0">
              <a:latin typeface="Trebuchet MS"/>
              <a:cs typeface="Trebuchet MS"/>
            </a:endParaRPr>
          </a:p>
          <a:p>
            <a:pPr marL="518795" lvl="1" indent="-506095">
              <a:lnSpc>
                <a:spcPct val="100000"/>
              </a:lnSpc>
              <a:spcBef>
                <a:spcPts val="490"/>
              </a:spcBef>
              <a:buFont typeface="Trebuchet MS"/>
              <a:buAutoNum type="arabicPeriod"/>
              <a:tabLst>
                <a:tab pos="518795" algn="l"/>
                <a:tab pos="519430" algn="l"/>
              </a:tabLst>
            </a:pPr>
            <a:r>
              <a:rPr lang="tr-TR" sz="2300" spc="-135" dirty="0" smtClean="0">
                <a:latin typeface="Trebuchet MS"/>
                <a:cs typeface="Trebuchet MS"/>
              </a:rPr>
              <a:t>İşlemler</a:t>
            </a:r>
            <a:endParaRPr sz="2300" dirty="0">
              <a:latin typeface="Trebuchet MS"/>
              <a:cs typeface="Trebuchet MS"/>
            </a:endParaRPr>
          </a:p>
          <a:p>
            <a:pPr marL="518795" lvl="1" indent="-506095">
              <a:spcBef>
                <a:spcPts val="540"/>
              </a:spcBef>
              <a:buFont typeface="Trebuchet MS"/>
              <a:buAutoNum type="arabicPeriod"/>
              <a:tabLst>
                <a:tab pos="518795" algn="l"/>
                <a:tab pos="519430" algn="l"/>
              </a:tabLst>
            </a:pPr>
            <a:r>
              <a:rPr lang="tr-TR" sz="2300" spc="-95" dirty="0">
                <a:latin typeface="Trebuchet MS"/>
                <a:cs typeface="Trebuchet MS"/>
              </a:rPr>
              <a:t>Matematiksel (aritmetik) işlemler</a:t>
            </a:r>
            <a:endParaRPr sz="2300" spc="-95" dirty="0">
              <a:latin typeface="Trebuchet MS"/>
              <a:cs typeface="Trebuchet MS"/>
            </a:endParaRPr>
          </a:p>
          <a:p>
            <a:pPr marL="518795" lvl="1" indent="-506095">
              <a:spcBef>
                <a:spcPts val="540"/>
              </a:spcBef>
              <a:buFont typeface="Trebuchet MS"/>
              <a:buAutoNum type="arabicPeriod"/>
              <a:tabLst>
                <a:tab pos="518795" algn="l"/>
                <a:tab pos="519430" algn="l"/>
              </a:tabLst>
            </a:pPr>
            <a:r>
              <a:rPr lang="tr-TR" sz="2300" spc="-95" dirty="0">
                <a:latin typeface="Trebuchet MS"/>
                <a:cs typeface="Trebuchet MS"/>
              </a:rPr>
              <a:t>Karşılaştırma İşlemleri </a:t>
            </a:r>
            <a:endParaRPr sz="2300" spc="-95" dirty="0">
              <a:latin typeface="Trebuchet MS"/>
              <a:cs typeface="Trebuchet MS"/>
            </a:endParaRPr>
          </a:p>
          <a:p>
            <a:pPr marL="518795" lvl="1" indent="-506095">
              <a:lnSpc>
                <a:spcPct val="100000"/>
              </a:lnSpc>
              <a:spcBef>
                <a:spcPts val="540"/>
              </a:spcBef>
              <a:buFont typeface="Trebuchet MS"/>
              <a:buAutoNum type="arabicPeriod"/>
              <a:tabLst>
                <a:tab pos="518795" algn="l"/>
                <a:tab pos="519430" algn="l"/>
              </a:tabLst>
            </a:pPr>
            <a:r>
              <a:rPr lang="tr-TR" sz="2300" spc="-95" dirty="0">
                <a:latin typeface="Trebuchet MS"/>
                <a:cs typeface="Trebuchet MS"/>
              </a:rPr>
              <a:t>Mantıksal İşlemler </a:t>
            </a:r>
            <a:endParaRPr sz="2300" spc="-95" dirty="0">
              <a:latin typeface="Trebuchet MS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524750" y="157162"/>
            <a:ext cx="1471612" cy="14716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30"/>
              </a:spcBef>
            </a:pPr>
            <a:fld id="{81D60167-4931-47E6-BA6A-407CBD079E47}" type="slidenum">
              <a:rPr spc="-25" dirty="0"/>
              <a:pPr marL="25400">
                <a:lnSpc>
                  <a:spcPct val="100000"/>
                </a:lnSpc>
                <a:spcBef>
                  <a:spcPts val="30"/>
                </a:spcBef>
              </a:pPr>
              <a:t>2</a:t>
            </a:fld>
            <a:endParaRPr spc="-25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315595"/>
            <a:ext cx="7858873" cy="55143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tr-TR" sz="3500" spc="-380" dirty="0" smtClean="0"/>
              <a:t>2.2. </a:t>
            </a:r>
            <a:r>
              <a:rPr lang="tr-TR" sz="3500" spc="-135" dirty="0"/>
              <a:t>Karşılaştırma İşlemleri</a:t>
            </a:r>
            <a:endParaRPr sz="3500" spc="-135"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30"/>
              </a:spcBef>
            </a:pPr>
            <a:fld id="{81D60167-4931-47E6-BA6A-407CBD079E47}" type="slidenum">
              <a:rPr spc="-25" dirty="0"/>
              <a:pPr marL="25400">
                <a:lnSpc>
                  <a:spcPct val="100000"/>
                </a:lnSpc>
                <a:spcBef>
                  <a:spcPts val="30"/>
                </a:spcBef>
              </a:pPr>
              <a:t>20</a:t>
            </a:fld>
            <a:endParaRPr spc="-25" dirty="0"/>
          </a:p>
        </p:txBody>
      </p:sp>
      <p:sp>
        <p:nvSpPr>
          <p:cNvPr id="5" name="Dikdörtgen 4"/>
          <p:cNvSpPr/>
          <p:nvPr/>
        </p:nvSpPr>
        <p:spPr>
          <a:xfrm>
            <a:off x="228600" y="1295400"/>
            <a:ext cx="1292860" cy="3844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marR="5080" algn="ctr">
              <a:lnSpc>
                <a:spcPct val="101000"/>
              </a:lnSpc>
              <a:spcBef>
                <a:spcPts val="1825"/>
              </a:spcBef>
              <a:tabLst>
                <a:tab pos="355600" algn="l"/>
              </a:tabLst>
            </a:pPr>
            <a:r>
              <a:rPr lang="tr-TR" sz="2000" dirty="0" smtClean="0">
                <a:solidFill>
                  <a:srgbClr val="FF0000"/>
                </a:solidFill>
                <a:latin typeface="Trebuchet MS"/>
                <a:cs typeface="Trebuchet MS"/>
              </a:rPr>
              <a:t>Örnek</a:t>
            </a:r>
            <a:endParaRPr lang="tr-TR" sz="2000" dirty="0">
              <a:solidFill>
                <a:srgbClr val="FF0000"/>
              </a:solidFill>
              <a:latin typeface="Trebuchet MS"/>
              <a:cs typeface="Trebuchet MS"/>
            </a:endParaRPr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940" y="1679801"/>
            <a:ext cx="8096250" cy="2505075"/>
          </a:xfrm>
          <a:prstGeom prst="rect">
            <a:avLst/>
          </a:prstGeom>
        </p:spPr>
      </p:pic>
      <p:pic>
        <p:nvPicPr>
          <p:cNvPr id="7" name="Resim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1163" y="4515089"/>
            <a:ext cx="6448425" cy="1647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100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315595"/>
            <a:ext cx="7858873" cy="55143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tr-TR" sz="3500" spc="-380" dirty="0" smtClean="0"/>
              <a:t>2.2. </a:t>
            </a:r>
            <a:r>
              <a:rPr lang="tr-TR" sz="3500" spc="-135" dirty="0"/>
              <a:t>Karşılaştırma İşlemleri</a:t>
            </a:r>
            <a:endParaRPr sz="3500" spc="-135"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30"/>
              </a:spcBef>
            </a:pPr>
            <a:fld id="{81D60167-4931-47E6-BA6A-407CBD079E47}" type="slidenum">
              <a:rPr spc="-25" dirty="0"/>
              <a:pPr marL="25400">
                <a:lnSpc>
                  <a:spcPct val="100000"/>
                </a:lnSpc>
                <a:spcBef>
                  <a:spcPts val="30"/>
                </a:spcBef>
              </a:pPr>
              <a:t>21</a:t>
            </a:fld>
            <a:endParaRPr spc="-25" dirty="0"/>
          </a:p>
        </p:txBody>
      </p:sp>
      <p:sp>
        <p:nvSpPr>
          <p:cNvPr id="5" name="Dikdörtgen 4"/>
          <p:cNvSpPr/>
          <p:nvPr/>
        </p:nvSpPr>
        <p:spPr>
          <a:xfrm>
            <a:off x="228600" y="1295400"/>
            <a:ext cx="1292860" cy="3844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marR="5080" algn="ctr">
              <a:lnSpc>
                <a:spcPct val="101000"/>
              </a:lnSpc>
              <a:spcBef>
                <a:spcPts val="1825"/>
              </a:spcBef>
              <a:tabLst>
                <a:tab pos="355600" algn="l"/>
              </a:tabLst>
            </a:pPr>
            <a:r>
              <a:rPr lang="tr-TR" sz="2000" dirty="0" smtClean="0">
                <a:solidFill>
                  <a:srgbClr val="FF0000"/>
                </a:solidFill>
                <a:latin typeface="Trebuchet MS"/>
                <a:cs typeface="Trebuchet MS"/>
              </a:rPr>
              <a:t>Örnek</a:t>
            </a:r>
            <a:endParaRPr lang="tr-TR" sz="2000" dirty="0">
              <a:solidFill>
                <a:srgbClr val="FF0000"/>
              </a:solidFill>
              <a:latin typeface="Trebuchet MS"/>
              <a:cs typeface="Trebuchet MS"/>
            </a:endParaRPr>
          </a:p>
        </p:txBody>
      </p:sp>
      <p:pic>
        <p:nvPicPr>
          <p:cNvPr id="3" name="Resi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82" y="1700583"/>
            <a:ext cx="9039225" cy="245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215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315595"/>
            <a:ext cx="7858873" cy="55143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tr-TR" sz="3500" spc="-380" dirty="0" smtClean="0"/>
              <a:t>2.2. </a:t>
            </a:r>
            <a:r>
              <a:rPr lang="tr-TR" sz="3500" spc="-135" dirty="0"/>
              <a:t>Karşılaştırma İşlemleri</a:t>
            </a:r>
            <a:endParaRPr sz="3500" spc="-135"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30"/>
              </a:spcBef>
            </a:pPr>
            <a:fld id="{81D60167-4931-47E6-BA6A-407CBD079E47}" type="slidenum">
              <a:rPr spc="-25" dirty="0"/>
              <a:pPr marL="25400">
                <a:lnSpc>
                  <a:spcPct val="100000"/>
                </a:lnSpc>
                <a:spcBef>
                  <a:spcPts val="30"/>
                </a:spcBef>
              </a:pPr>
              <a:t>22</a:t>
            </a:fld>
            <a:endParaRPr spc="-25" dirty="0"/>
          </a:p>
        </p:txBody>
      </p:sp>
      <p:sp>
        <p:nvSpPr>
          <p:cNvPr id="5" name="Dikdörtgen 4"/>
          <p:cNvSpPr/>
          <p:nvPr/>
        </p:nvSpPr>
        <p:spPr>
          <a:xfrm>
            <a:off x="228600" y="1295400"/>
            <a:ext cx="2209800" cy="4031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marR="5080" algn="ctr">
              <a:lnSpc>
                <a:spcPct val="101000"/>
              </a:lnSpc>
              <a:spcBef>
                <a:spcPts val="1825"/>
              </a:spcBef>
              <a:tabLst>
                <a:tab pos="355600" algn="l"/>
              </a:tabLst>
            </a:pPr>
            <a:r>
              <a:rPr lang="tr-TR" sz="2000" dirty="0" smtClean="0">
                <a:solidFill>
                  <a:srgbClr val="FF0000"/>
                </a:solidFill>
                <a:latin typeface="Trebuchet MS"/>
                <a:cs typeface="Trebuchet MS"/>
              </a:rPr>
              <a:t>Cevap – Harf için</a:t>
            </a:r>
            <a:endParaRPr lang="tr-TR" sz="2000" dirty="0">
              <a:solidFill>
                <a:srgbClr val="FF0000"/>
              </a:solidFill>
              <a:latin typeface="Trebuchet MS"/>
              <a:cs typeface="Trebuchet MS"/>
            </a:endParaRPr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900180"/>
            <a:ext cx="5991225" cy="1571625"/>
          </a:xfrm>
          <a:prstGeom prst="rect">
            <a:avLst/>
          </a:prstGeom>
        </p:spPr>
      </p:pic>
      <p:sp>
        <p:nvSpPr>
          <p:cNvPr id="8" name="Dikdörtgen 7"/>
          <p:cNvSpPr/>
          <p:nvPr/>
        </p:nvSpPr>
        <p:spPr>
          <a:xfrm>
            <a:off x="256309" y="3810000"/>
            <a:ext cx="2535382" cy="4031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marR="5080" algn="ctr">
              <a:lnSpc>
                <a:spcPct val="101000"/>
              </a:lnSpc>
              <a:spcBef>
                <a:spcPts val="1825"/>
              </a:spcBef>
              <a:tabLst>
                <a:tab pos="355600" algn="l"/>
              </a:tabLst>
            </a:pPr>
            <a:r>
              <a:rPr lang="tr-TR" sz="2000" dirty="0" smtClean="0">
                <a:solidFill>
                  <a:srgbClr val="FF0000"/>
                </a:solidFill>
                <a:latin typeface="Trebuchet MS"/>
                <a:cs typeface="Trebuchet MS"/>
              </a:rPr>
              <a:t>Cevap – kelime için</a:t>
            </a:r>
            <a:endParaRPr lang="tr-TR" sz="2000" dirty="0">
              <a:solidFill>
                <a:srgbClr val="FF0000"/>
              </a:solidFill>
              <a:latin typeface="Trebuchet MS"/>
              <a:cs typeface="Trebuchet MS"/>
            </a:endParaRPr>
          </a:p>
        </p:txBody>
      </p:sp>
      <p:pic>
        <p:nvPicPr>
          <p:cNvPr id="9" name="Resim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218" y="4419600"/>
            <a:ext cx="7343775" cy="158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06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315595"/>
            <a:ext cx="7858873" cy="55143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tr-TR" sz="3500" spc="-380" dirty="0" smtClean="0"/>
              <a:t>2.3. </a:t>
            </a:r>
            <a:r>
              <a:rPr lang="tr-TR" sz="3500" spc="-135" dirty="0" smtClean="0"/>
              <a:t>Mantıksal İşlemler</a:t>
            </a:r>
            <a:endParaRPr sz="3500" spc="-135"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30"/>
              </a:spcBef>
            </a:pPr>
            <a:fld id="{81D60167-4931-47E6-BA6A-407CBD079E47}" type="slidenum">
              <a:rPr spc="-25" dirty="0"/>
              <a:pPr marL="25400">
                <a:lnSpc>
                  <a:spcPct val="100000"/>
                </a:lnSpc>
                <a:spcBef>
                  <a:spcPts val="30"/>
                </a:spcBef>
              </a:pPr>
              <a:t>23</a:t>
            </a:fld>
            <a:endParaRPr spc="-25" dirty="0"/>
          </a:p>
        </p:txBody>
      </p:sp>
      <p:pic>
        <p:nvPicPr>
          <p:cNvPr id="3" name="Resi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212" y="1600200"/>
            <a:ext cx="8696325" cy="1266825"/>
          </a:xfrm>
          <a:prstGeom prst="rect">
            <a:avLst/>
          </a:prstGeom>
        </p:spPr>
      </p:pic>
      <p:pic>
        <p:nvPicPr>
          <p:cNvPr id="7" name="Resim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561" y="3600197"/>
            <a:ext cx="7235628" cy="138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897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315595"/>
            <a:ext cx="7858873" cy="55143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tr-TR" sz="3500" spc="-380" dirty="0" smtClean="0"/>
              <a:t>2.3. </a:t>
            </a:r>
            <a:r>
              <a:rPr lang="tr-TR" sz="3500" spc="-135" dirty="0" smtClean="0"/>
              <a:t>Mantıksal İşlemler</a:t>
            </a:r>
            <a:endParaRPr sz="3500" spc="-135"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30"/>
              </a:spcBef>
            </a:pPr>
            <a:fld id="{81D60167-4931-47E6-BA6A-407CBD079E47}" type="slidenum">
              <a:rPr spc="-25" dirty="0"/>
              <a:pPr marL="25400">
                <a:lnSpc>
                  <a:spcPct val="100000"/>
                </a:lnSpc>
                <a:spcBef>
                  <a:spcPts val="30"/>
                </a:spcBef>
              </a:pPr>
              <a:t>24</a:t>
            </a:fld>
            <a:endParaRPr spc="-25" dirty="0"/>
          </a:p>
        </p:txBody>
      </p:sp>
      <p:sp>
        <p:nvSpPr>
          <p:cNvPr id="8" name="Dikdörtgen 7"/>
          <p:cNvSpPr/>
          <p:nvPr/>
        </p:nvSpPr>
        <p:spPr>
          <a:xfrm>
            <a:off x="228599" y="1295400"/>
            <a:ext cx="8397353" cy="3844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marR="5080" algn="ctr">
              <a:lnSpc>
                <a:spcPct val="101000"/>
              </a:lnSpc>
              <a:spcBef>
                <a:spcPts val="1825"/>
              </a:spcBef>
              <a:tabLst>
                <a:tab pos="355600" algn="l"/>
              </a:tabLst>
            </a:pPr>
            <a:r>
              <a:rPr lang="tr-TR" sz="2000" dirty="0" smtClean="0">
                <a:latin typeface="Trebuchet MS"/>
                <a:cs typeface="Trebuchet MS"/>
              </a:rPr>
              <a:t>Temel Mantıksal İşlemler</a:t>
            </a:r>
            <a:endParaRPr lang="tr-TR" sz="2000" dirty="0">
              <a:latin typeface="Trebuchet MS"/>
              <a:cs typeface="Trebuchet MS"/>
            </a:endParaRPr>
          </a:p>
        </p:txBody>
      </p:sp>
      <p:pic>
        <p:nvPicPr>
          <p:cNvPr id="9" name="Resim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021" y="839319"/>
            <a:ext cx="7908507" cy="5598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735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315595"/>
            <a:ext cx="7858873" cy="55143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tr-TR" sz="3500" spc="-380" dirty="0" smtClean="0"/>
              <a:t>2.3. </a:t>
            </a:r>
            <a:r>
              <a:rPr lang="tr-TR" sz="3500" spc="-135" dirty="0" smtClean="0"/>
              <a:t>Mantıksal İşlemler</a:t>
            </a:r>
            <a:endParaRPr sz="3500" spc="-135"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30"/>
              </a:spcBef>
            </a:pPr>
            <a:fld id="{81D60167-4931-47E6-BA6A-407CBD079E47}" type="slidenum">
              <a:rPr spc="-25" dirty="0"/>
              <a:pPr marL="25400">
                <a:lnSpc>
                  <a:spcPct val="100000"/>
                </a:lnSpc>
                <a:spcBef>
                  <a:spcPts val="30"/>
                </a:spcBef>
              </a:pPr>
              <a:t>25</a:t>
            </a:fld>
            <a:endParaRPr spc="-25" dirty="0"/>
          </a:p>
        </p:txBody>
      </p:sp>
      <p:sp>
        <p:nvSpPr>
          <p:cNvPr id="8" name="Dikdörtgen 7"/>
          <p:cNvSpPr/>
          <p:nvPr/>
        </p:nvSpPr>
        <p:spPr>
          <a:xfrm>
            <a:off x="381000" y="3273199"/>
            <a:ext cx="8397353" cy="3844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marR="5080" algn="ctr">
              <a:lnSpc>
                <a:spcPct val="101000"/>
              </a:lnSpc>
              <a:spcBef>
                <a:spcPts val="1825"/>
              </a:spcBef>
              <a:tabLst>
                <a:tab pos="355600" algn="l"/>
              </a:tabLst>
            </a:pPr>
            <a:r>
              <a:rPr lang="tr-TR" sz="2000" dirty="0" smtClean="0">
                <a:latin typeface="Trebuchet MS"/>
                <a:cs typeface="Trebuchet MS"/>
              </a:rPr>
              <a:t>Mantıksal İşlemlerde Öncelik Sırası</a:t>
            </a:r>
            <a:endParaRPr lang="tr-TR" sz="2000" dirty="0">
              <a:latin typeface="Trebuchet MS"/>
              <a:cs typeface="Trebuchet MS"/>
            </a:endParaRPr>
          </a:p>
        </p:txBody>
      </p:sp>
      <p:pic>
        <p:nvPicPr>
          <p:cNvPr id="3" name="Resi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940" y="1171837"/>
            <a:ext cx="7721369" cy="1634564"/>
          </a:xfrm>
          <a:prstGeom prst="rect">
            <a:avLst/>
          </a:prstGeom>
        </p:spPr>
      </p:pic>
      <p:pic>
        <p:nvPicPr>
          <p:cNvPr id="4" name="Resi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534" y="3657600"/>
            <a:ext cx="7214284" cy="1838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075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315595"/>
            <a:ext cx="7858873" cy="55143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tr-TR" sz="3500" spc="-380" dirty="0" smtClean="0"/>
              <a:t>2.3. </a:t>
            </a:r>
            <a:r>
              <a:rPr lang="tr-TR" sz="3500" spc="-135" dirty="0" smtClean="0"/>
              <a:t>Mantıksal İşlemler</a:t>
            </a:r>
            <a:endParaRPr sz="3500" spc="-135"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30"/>
              </a:spcBef>
            </a:pPr>
            <a:fld id="{81D60167-4931-47E6-BA6A-407CBD079E47}" type="slidenum">
              <a:rPr spc="-25" dirty="0"/>
              <a:pPr marL="25400">
                <a:lnSpc>
                  <a:spcPct val="100000"/>
                </a:lnSpc>
                <a:spcBef>
                  <a:spcPts val="30"/>
                </a:spcBef>
              </a:pPr>
              <a:t>26</a:t>
            </a:fld>
            <a:endParaRPr spc="-25" dirty="0"/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810" y="1219200"/>
            <a:ext cx="8162925" cy="3714750"/>
          </a:xfrm>
          <a:prstGeom prst="rect">
            <a:avLst/>
          </a:prstGeom>
        </p:spPr>
      </p:pic>
      <p:pic>
        <p:nvPicPr>
          <p:cNvPr id="7" name="Resim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810" y="5105400"/>
            <a:ext cx="7000933" cy="986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891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315595"/>
            <a:ext cx="7858873" cy="55143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tr-TR" sz="3500" spc="-380" dirty="0" smtClean="0"/>
              <a:t>2.3. </a:t>
            </a:r>
            <a:r>
              <a:rPr lang="tr-TR" sz="3500" spc="-135" dirty="0" smtClean="0"/>
              <a:t>Mantıksal İşlemler</a:t>
            </a:r>
            <a:endParaRPr sz="3500" spc="-135"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30"/>
              </a:spcBef>
            </a:pPr>
            <a:fld id="{81D60167-4931-47E6-BA6A-407CBD079E47}" type="slidenum">
              <a:rPr spc="-25" dirty="0"/>
              <a:pPr marL="25400">
                <a:lnSpc>
                  <a:spcPct val="100000"/>
                </a:lnSpc>
                <a:spcBef>
                  <a:spcPts val="30"/>
                </a:spcBef>
              </a:pPr>
              <a:t>27</a:t>
            </a:fld>
            <a:endParaRPr spc="-25" dirty="0"/>
          </a:p>
        </p:txBody>
      </p:sp>
      <p:sp>
        <p:nvSpPr>
          <p:cNvPr id="8" name="Dikdörtgen 7"/>
          <p:cNvSpPr/>
          <p:nvPr/>
        </p:nvSpPr>
        <p:spPr>
          <a:xfrm>
            <a:off x="266699" y="1981206"/>
            <a:ext cx="8397353" cy="13715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marR="5080" algn="just">
              <a:lnSpc>
                <a:spcPct val="101000"/>
              </a:lnSpc>
              <a:spcBef>
                <a:spcPts val="1825"/>
              </a:spcBef>
              <a:tabLst>
                <a:tab pos="355600" algn="l"/>
              </a:tabLst>
            </a:pPr>
            <a:r>
              <a:rPr lang="tr-TR" sz="2800" dirty="0" smtClean="0">
                <a:solidFill>
                  <a:srgbClr val="FF0000"/>
                </a:solidFill>
                <a:latin typeface="Trebuchet MS"/>
                <a:cs typeface="Trebuchet MS"/>
              </a:rPr>
              <a:t>Örnek: </a:t>
            </a:r>
            <a:r>
              <a:rPr lang="tr-TR" sz="2800" dirty="0" smtClean="0">
                <a:latin typeface="Trebuchet MS"/>
                <a:cs typeface="Trebuchet MS"/>
              </a:rPr>
              <a:t>Bir iş yerinde personellerden yalnızca yaşı 25’in üzerinde olup maaş olarak asgari ücret alanların isimleri istenmektedir?</a:t>
            </a:r>
            <a:endParaRPr lang="tr-TR" sz="2800" dirty="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085254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315595"/>
            <a:ext cx="7858873" cy="55143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tr-TR" sz="3500" spc="-380" dirty="0" smtClean="0"/>
              <a:t>2.3. </a:t>
            </a:r>
            <a:r>
              <a:rPr lang="tr-TR" sz="3500" spc="-135" dirty="0" smtClean="0"/>
              <a:t>Mantıksal İşlemler</a:t>
            </a:r>
            <a:endParaRPr sz="3500" spc="-135"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30"/>
              </a:spcBef>
            </a:pPr>
            <a:fld id="{81D60167-4931-47E6-BA6A-407CBD079E47}" type="slidenum">
              <a:rPr spc="-25" dirty="0"/>
              <a:pPr marL="25400">
                <a:lnSpc>
                  <a:spcPct val="100000"/>
                </a:lnSpc>
                <a:spcBef>
                  <a:spcPts val="30"/>
                </a:spcBef>
              </a:pPr>
              <a:t>28</a:t>
            </a:fld>
            <a:endParaRPr spc="-25" dirty="0"/>
          </a:p>
        </p:txBody>
      </p:sp>
      <p:sp>
        <p:nvSpPr>
          <p:cNvPr id="8" name="Dikdörtgen 7"/>
          <p:cNvSpPr/>
          <p:nvPr/>
        </p:nvSpPr>
        <p:spPr>
          <a:xfrm>
            <a:off x="266699" y="1219200"/>
            <a:ext cx="8397353" cy="5012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marR="5080" algn="just">
              <a:lnSpc>
                <a:spcPct val="101000"/>
              </a:lnSpc>
              <a:spcBef>
                <a:spcPts val="1825"/>
              </a:spcBef>
              <a:tabLst>
                <a:tab pos="355600" algn="l"/>
              </a:tabLst>
            </a:pPr>
            <a:r>
              <a:rPr lang="tr-TR" sz="2800" dirty="0" smtClean="0">
                <a:solidFill>
                  <a:srgbClr val="FF0000"/>
                </a:solidFill>
                <a:latin typeface="Trebuchet MS"/>
                <a:cs typeface="Trebuchet MS"/>
              </a:rPr>
              <a:t>Cevap:</a:t>
            </a:r>
            <a:endParaRPr lang="tr-TR" sz="2800" dirty="0">
              <a:latin typeface="Trebuchet MS"/>
              <a:cs typeface="Trebuchet MS"/>
            </a:endParaRPr>
          </a:p>
        </p:txBody>
      </p:sp>
      <p:pic>
        <p:nvPicPr>
          <p:cNvPr id="7" name="Resim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4975" y="3657600"/>
            <a:ext cx="6553200" cy="1552575"/>
          </a:xfrm>
          <a:prstGeom prst="rect">
            <a:avLst/>
          </a:prstGeom>
        </p:spPr>
      </p:pic>
      <p:pic>
        <p:nvPicPr>
          <p:cNvPr id="3" name="Resi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687" y="2072599"/>
            <a:ext cx="7343775" cy="103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168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315595"/>
            <a:ext cx="7858873" cy="55143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tr-TR" sz="3500" spc="-380" dirty="0" smtClean="0"/>
              <a:t>2.3. </a:t>
            </a:r>
            <a:r>
              <a:rPr lang="tr-TR" sz="3500" spc="-135" dirty="0" smtClean="0"/>
              <a:t>Mantıksal İşlemler</a:t>
            </a:r>
            <a:endParaRPr sz="3500" spc="-135"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30"/>
              </a:spcBef>
            </a:pPr>
            <a:fld id="{81D60167-4931-47E6-BA6A-407CBD079E47}" type="slidenum">
              <a:rPr spc="-25" dirty="0"/>
              <a:pPr marL="25400">
                <a:lnSpc>
                  <a:spcPct val="100000"/>
                </a:lnSpc>
                <a:spcBef>
                  <a:spcPts val="30"/>
                </a:spcBef>
              </a:pPr>
              <a:t>29</a:t>
            </a:fld>
            <a:endParaRPr spc="-25" dirty="0"/>
          </a:p>
        </p:txBody>
      </p:sp>
      <p:sp>
        <p:nvSpPr>
          <p:cNvPr id="8" name="Dikdörtgen 7"/>
          <p:cNvSpPr/>
          <p:nvPr/>
        </p:nvSpPr>
        <p:spPr>
          <a:xfrm>
            <a:off x="266699" y="1981206"/>
            <a:ext cx="8397353" cy="1806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marR="5080" algn="just">
              <a:lnSpc>
                <a:spcPct val="101000"/>
              </a:lnSpc>
              <a:spcBef>
                <a:spcPts val="1825"/>
              </a:spcBef>
              <a:tabLst>
                <a:tab pos="355600" algn="l"/>
              </a:tabLst>
            </a:pPr>
            <a:r>
              <a:rPr lang="tr-TR" sz="2800" dirty="0" smtClean="0">
                <a:solidFill>
                  <a:srgbClr val="FF0000"/>
                </a:solidFill>
                <a:latin typeface="Trebuchet MS"/>
                <a:cs typeface="Trebuchet MS"/>
              </a:rPr>
              <a:t>Örnek: </a:t>
            </a:r>
            <a:r>
              <a:rPr lang="tr-TR" sz="2800" dirty="0" smtClean="0">
                <a:latin typeface="Trebuchet MS"/>
                <a:cs typeface="Trebuchet MS"/>
              </a:rPr>
              <a:t>Bir sınıfta «Bilgisayar» dersinden 65’in üzerinde not alıp, «Türk Dili» veya «Yabancı Dil» derslerinin herhangi birinden 65’in üzerinde not alanların isimleri istenmektedir?</a:t>
            </a:r>
            <a:endParaRPr lang="tr-TR" sz="2800" dirty="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968536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5940" y="315595"/>
            <a:ext cx="236791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b="1" spc="-380" smtClean="0">
                <a:latin typeface="Trebuchet MS"/>
                <a:cs typeface="Trebuchet MS"/>
              </a:rPr>
              <a:t>1</a:t>
            </a:r>
            <a:r>
              <a:rPr lang="tr-TR" sz="4400" b="1" spc="-380" dirty="0" smtClean="0">
                <a:latin typeface="Trebuchet MS"/>
                <a:cs typeface="Trebuchet MS"/>
              </a:rPr>
              <a:t>.</a:t>
            </a:r>
            <a:r>
              <a:rPr sz="4400" b="1" spc="-390" smtClean="0">
                <a:latin typeface="Trebuchet MS"/>
                <a:cs typeface="Trebuchet MS"/>
              </a:rPr>
              <a:t> </a:t>
            </a:r>
            <a:r>
              <a:rPr sz="4400" b="1" spc="-305" dirty="0">
                <a:latin typeface="Trebuchet MS"/>
                <a:cs typeface="Trebuchet MS"/>
              </a:rPr>
              <a:t>Giriş...</a:t>
            </a:r>
            <a:endParaRPr sz="4400">
              <a:latin typeface="Trebuchet MS"/>
              <a:cs typeface="Trebuchet M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79387" y="1341437"/>
            <a:ext cx="2526030" cy="522605"/>
          </a:xfrm>
          <a:custGeom>
            <a:avLst/>
            <a:gdLst/>
            <a:ahLst/>
            <a:cxnLst/>
            <a:rect l="l" t="t" r="r" b="b"/>
            <a:pathLst>
              <a:path w="2526030" h="522605">
                <a:moveTo>
                  <a:pt x="0" y="0"/>
                </a:moveTo>
                <a:lnTo>
                  <a:pt x="2525712" y="0"/>
                </a:lnTo>
                <a:lnTo>
                  <a:pt x="2525712" y="522287"/>
                </a:lnTo>
                <a:lnTo>
                  <a:pt x="0" y="522287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286000" y="4969661"/>
            <a:ext cx="4107713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tr-TR" spc="-5" dirty="0" smtClean="0">
                <a:latin typeface="Liberation Sans Narrow"/>
                <a:cs typeface="Liberation Sans Narrow"/>
              </a:rPr>
              <a:t>İşletme ve bilgisayardaki işlem akışı</a:t>
            </a:r>
            <a:endParaRPr dirty="0">
              <a:latin typeface="Liberation Sans Narrow"/>
              <a:cs typeface="Liberation Sans Narrow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30"/>
              </a:spcBef>
            </a:pPr>
            <a:fld id="{81D60167-4931-47E6-BA6A-407CBD079E47}" type="slidenum">
              <a:rPr spc="-25" dirty="0"/>
              <a:pPr marL="25400">
                <a:lnSpc>
                  <a:spcPct val="100000"/>
                </a:lnSpc>
                <a:spcBef>
                  <a:spcPts val="30"/>
                </a:spcBef>
              </a:pPr>
              <a:t>3</a:t>
            </a:fld>
            <a:endParaRPr spc="-25" dirty="0"/>
          </a:p>
        </p:txBody>
      </p:sp>
      <p:pic>
        <p:nvPicPr>
          <p:cNvPr id="3" name="Resi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0679" y="1602739"/>
            <a:ext cx="4876800" cy="32194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315595"/>
            <a:ext cx="7858873" cy="55143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tr-TR" sz="3500" spc="-380" dirty="0" smtClean="0"/>
              <a:t>2.3. </a:t>
            </a:r>
            <a:r>
              <a:rPr lang="tr-TR" sz="3500" spc="-135" dirty="0" smtClean="0"/>
              <a:t>Mantıksal İşlemler</a:t>
            </a:r>
            <a:endParaRPr sz="3500" spc="-135"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30"/>
              </a:spcBef>
            </a:pPr>
            <a:fld id="{81D60167-4931-47E6-BA6A-407CBD079E47}" type="slidenum">
              <a:rPr spc="-25" dirty="0"/>
              <a:pPr marL="25400">
                <a:lnSpc>
                  <a:spcPct val="100000"/>
                </a:lnSpc>
                <a:spcBef>
                  <a:spcPts val="30"/>
                </a:spcBef>
              </a:pPr>
              <a:t>30</a:t>
            </a:fld>
            <a:endParaRPr spc="-25" dirty="0"/>
          </a:p>
        </p:txBody>
      </p:sp>
      <p:sp>
        <p:nvSpPr>
          <p:cNvPr id="8" name="Dikdörtgen 7"/>
          <p:cNvSpPr/>
          <p:nvPr/>
        </p:nvSpPr>
        <p:spPr>
          <a:xfrm>
            <a:off x="266699" y="1219200"/>
            <a:ext cx="8397353" cy="5012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marR="5080" algn="just">
              <a:lnSpc>
                <a:spcPct val="101000"/>
              </a:lnSpc>
              <a:spcBef>
                <a:spcPts val="1825"/>
              </a:spcBef>
              <a:tabLst>
                <a:tab pos="355600" algn="l"/>
              </a:tabLst>
            </a:pPr>
            <a:r>
              <a:rPr lang="tr-TR" sz="2800" dirty="0" smtClean="0">
                <a:solidFill>
                  <a:srgbClr val="FF0000"/>
                </a:solidFill>
                <a:latin typeface="Trebuchet MS"/>
                <a:cs typeface="Trebuchet MS"/>
              </a:rPr>
              <a:t>Cevap:</a:t>
            </a:r>
            <a:endParaRPr lang="tr-TR" sz="2800" dirty="0">
              <a:latin typeface="Trebuchet MS"/>
              <a:cs typeface="Trebuchet MS"/>
            </a:endParaRPr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481" y="2072599"/>
            <a:ext cx="8667750" cy="428625"/>
          </a:xfrm>
          <a:prstGeom prst="rect">
            <a:avLst/>
          </a:prstGeom>
        </p:spPr>
      </p:pic>
      <p:pic>
        <p:nvPicPr>
          <p:cNvPr id="5" name="Resi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073" y="2853396"/>
            <a:ext cx="7942566" cy="206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087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315595"/>
            <a:ext cx="7858873" cy="55143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tr-TR" sz="3500" spc="-380" dirty="0" smtClean="0"/>
              <a:t>2.3. </a:t>
            </a:r>
            <a:r>
              <a:rPr lang="tr-TR" sz="3500" spc="-135" dirty="0" smtClean="0"/>
              <a:t>Mantıksal İşlemler</a:t>
            </a:r>
            <a:endParaRPr sz="3500" spc="-135"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30"/>
              </a:spcBef>
            </a:pPr>
            <a:fld id="{81D60167-4931-47E6-BA6A-407CBD079E47}" type="slidenum">
              <a:rPr spc="-25" dirty="0"/>
              <a:pPr marL="25400">
                <a:lnSpc>
                  <a:spcPct val="100000"/>
                </a:lnSpc>
                <a:spcBef>
                  <a:spcPts val="30"/>
                </a:spcBef>
              </a:pPr>
              <a:t>31</a:t>
            </a:fld>
            <a:endParaRPr spc="-25" dirty="0"/>
          </a:p>
        </p:txBody>
      </p:sp>
      <p:sp>
        <p:nvSpPr>
          <p:cNvPr id="8" name="Dikdörtgen 7"/>
          <p:cNvSpPr/>
          <p:nvPr/>
        </p:nvSpPr>
        <p:spPr>
          <a:xfrm>
            <a:off x="266699" y="1219200"/>
            <a:ext cx="8397353" cy="5012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marR="5080" algn="just">
              <a:lnSpc>
                <a:spcPct val="101000"/>
              </a:lnSpc>
              <a:spcBef>
                <a:spcPts val="1825"/>
              </a:spcBef>
              <a:tabLst>
                <a:tab pos="355600" algn="l"/>
              </a:tabLst>
            </a:pPr>
            <a:r>
              <a:rPr lang="tr-TR" sz="2800" dirty="0" smtClean="0">
                <a:solidFill>
                  <a:srgbClr val="FF0000"/>
                </a:solidFill>
                <a:latin typeface="Trebuchet MS"/>
                <a:cs typeface="Trebuchet MS"/>
              </a:rPr>
              <a:t>Cevap:</a:t>
            </a:r>
            <a:endParaRPr lang="tr-TR" sz="2800" dirty="0">
              <a:latin typeface="Trebuchet MS"/>
              <a:cs typeface="Trebuchet MS"/>
            </a:endParaRPr>
          </a:p>
        </p:txBody>
      </p:sp>
      <p:pic>
        <p:nvPicPr>
          <p:cNvPr id="3" name="Resi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699" y="1902560"/>
            <a:ext cx="858393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837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315595"/>
            <a:ext cx="7858873" cy="982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just">
              <a:spcBef>
                <a:spcPts val="100"/>
              </a:spcBef>
            </a:pPr>
            <a:r>
              <a:rPr lang="tr-TR" sz="2800" spc="-380" dirty="0" smtClean="0"/>
              <a:t>2.3. </a:t>
            </a:r>
            <a:r>
              <a:rPr lang="tr-TR" sz="2800" spc="-135" dirty="0" smtClean="0"/>
              <a:t>Mantıksal İşlemler - </a:t>
            </a:r>
            <a:r>
              <a:rPr lang="tr-TR" sz="2800" b="0" dirty="0" smtClean="0"/>
              <a:t>Mantıksal </a:t>
            </a:r>
            <a:r>
              <a:rPr lang="tr-TR" sz="2800" b="0" dirty="0"/>
              <a:t>ifadeleri yazınız.</a:t>
            </a:r>
            <a:r>
              <a:rPr lang="tr-TR" sz="3600" dirty="0"/>
              <a:t/>
            </a:r>
            <a:br>
              <a:rPr lang="tr-TR" sz="3600" dirty="0"/>
            </a:br>
            <a:endParaRPr sz="3500" spc="-135"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30"/>
              </a:spcBef>
            </a:pPr>
            <a:fld id="{81D60167-4931-47E6-BA6A-407CBD079E47}" type="slidenum">
              <a:rPr spc="-25" dirty="0"/>
              <a:pPr marL="25400">
                <a:lnSpc>
                  <a:spcPct val="100000"/>
                </a:lnSpc>
                <a:spcBef>
                  <a:spcPts val="30"/>
                </a:spcBef>
              </a:pPr>
              <a:t>32</a:t>
            </a:fld>
            <a:endParaRPr spc="-25" dirty="0"/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787320"/>
            <a:ext cx="7547197" cy="6049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60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315595"/>
            <a:ext cx="7858873" cy="982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l">
              <a:spcBef>
                <a:spcPts val="100"/>
              </a:spcBef>
            </a:pPr>
            <a:r>
              <a:rPr lang="tr-TR" sz="2800" spc="-380" dirty="0" smtClean="0"/>
              <a:t>2.3. </a:t>
            </a:r>
            <a:r>
              <a:rPr lang="tr-TR" sz="2800" spc="-135" dirty="0" smtClean="0"/>
              <a:t>Mantıksal İşlemler - </a:t>
            </a:r>
            <a:r>
              <a:rPr lang="tr-TR" sz="2800" b="0" spc="-135" dirty="0" smtClean="0">
                <a:solidFill>
                  <a:srgbClr val="FF0000"/>
                </a:solidFill>
              </a:rPr>
              <a:t>Cevap</a:t>
            </a:r>
            <a:r>
              <a:rPr lang="tr-TR" sz="3600" b="0" dirty="0">
                <a:solidFill>
                  <a:srgbClr val="FF0000"/>
                </a:solidFill>
              </a:rPr>
              <a:t/>
            </a:r>
            <a:br>
              <a:rPr lang="tr-TR" sz="3600" b="0" dirty="0">
                <a:solidFill>
                  <a:srgbClr val="FF0000"/>
                </a:solidFill>
              </a:rPr>
            </a:br>
            <a:endParaRPr sz="3500" b="0" spc="-135" dirty="0">
              <a:solidFill>
                <a:srgbClr val="FF0000"/>
              </a:solidFill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30"/>
              </a:spcBef>
            </a:pPr>
            <a:fld id="{81D60167-4931-47E6-BA6A-407CBD079E47}" type="slidenum">
              <a:rPr spc="-25" dirty="0"/>
              <a:pPr marL="25400">
                <a:lnSpc>
                  <a:spcPct val="100000"/>
                </a:lnSpc>
                <a:spcBef>
                  <a:spcPts val="30"/>
                </a:spcBef>
              </a:pPr>
              <a:t>33</a:t>
            </a:fld>
            <a:endParaRPr spc="-25" dirty="0"/>
          </a:p>
        </p:txBody>
      </p:sp>
      <p:pic>
        <p:nvPicPr>
          <p:cNvPr id="3" name="Resi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941" y="743492"/>
            <a:ext cx="7450309" cy="5992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994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315595"/>
            <a:ext cx="7858873" cy="55143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tr-TR" sz="3500" spc="-380" dirty="0" smtClean="0"/>
              <a:t>Kaynak</a:t>
            </a:r>
            <a:endParaRPr sz="3500" spc="-135"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30"/>
              </a:spcBef>
            </a:pPr>
            <a:fld id="{81D60167-4931-47E6-BA6A-407CBD079E47}" type="slidenum">
              <a:rPr spc="-25" dirty="0"/>
              <a:pPr marL="25400">
                <a:lnSpc>
                  <a:spcPct val="100000"/>
                </a:lnSpc>
                <a:spcBef>
                  <a:spcPts val="30"/>
                </a:spcBef>
              </a:pPr>
              <a:t>34</a:t>
            </a:fld>
            <a:endParaRPr spc="-25" dirty="0"/>
          </a:p>
        </p:txBody>
      </p:sp>
      <p:sp>
        <p:nvSpPr>
          <p:cNvPr id="8" name="Dikdörtgen 7"/>
          <p:cNvSpPr/>
          <p:nvPr/>
        </p:nvSpPr>
        <p:spPr>
          <a:xfrm>
            <a:off x="266699" y="1219200"/>
            <a:ext cx="8397353" cy="14865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5600" marR="5080" indent="-342900" algn="just">
              <a:lnSpc>
                <a:spcPct val="101000"/>
              </a:lnSpc>
              <a:spcBef>
                <a:spcPts val="1825"/>
              </a:spcBef>
              <a:buFont typeface="Arial" panose="020B0604020202020204" pitchFamily="34" charset="0"/>
              <a:buChar char="•"/>
              <a:tabLst>
                <a:tab pos="355600" algn="l"/>
              </a:tabLst>
            </a:pPr>
            <a:r>
              <a:rPr lang="tr-TR" sz="2000" dirty="0" smtClean="0">
                <a:latin typeface="Trebuchet MS"/>
                <a:cs typeface="Trebuchet MS"/>
              </a:rPr>
              <a:t>Algoritma </a:t>
            </a:r>
            <a:r>
              <a:rPr lang="tr-TR" sz="2000" dirty="0">
                <a:latin typeface="Trebuchet MS"/>
                <a:cs typeface="Trebuchet MS"/>
              </a:rPr>
              <a:t>g</a:t>
            </a:r>
            <a:r>
              <a:rPr lang="tr-TR" sz="2000" dirty="0" smtClean="0">
                <a:latin typeface="Trebuchet MS"/>
                <a:cs typeface="Trebuchet MS"/>
              </a:rPr>
              <a:t>eliştirme ve programlamaya giriş</a:t>
            </a:r>
          </a:p>
          <a:p>
            <a:pPr marL="12700" marR="5080" algn="just">
              <a:lnSpc>
                <a:spcPct val="101000"/>
              </a:lnSpc>
              <a:spcBef>
                <a:spcPts val="1825"/>
              </a:spcBef>
              <a:tabLst>
                <a:tab pos="355600" algn="l"/>
              </a:tabLst>
            </a:pPr>
            <a:r>
              <a:rPr lang="tr-TR" sz="2000" dirty="0" smtClean="0">
                <a:latin typeface="Trebuchet MS"/>
                <a:cs typeface="Trebuchet MS"/>
              </a:rPr>
              <a:t> 	Dr. Fahri VATANSEVER</a:t>
            </a:r>
          </a:p>
          <a:p>
            <a:pPr marL="12700" marR="5080" algn="just">
              <a:lnSpc>
                <a:spcPct val="101000"/>
              </a:lnSpc>
              <a:spcBef>
                <a:spcPts val="1825"/>
              </a:spcBef>
              <a:tabLst>
                <a:tab pos="355600" algn="l"/>
              </a:tabLst>
            </a:pPr>
            <a:r>
              <a:rPr lang="tr-TR" sz="2000" dirty="0" smtClean="0">
                <a:latin typeface="Trebuchet MS"/>
                <a:cs typeface="Trebuchet MS"/>
              </a:rPr>
              <a:t>	Bölüm 1: Programlamaya Giriş</a:t>
            </a:r>
            <a:endParaRPr lang="tr-TR" sz="2000" dirty="0">
              <a:latin typeface="Trebuchet MS"/>
              <a:cs typeface="Trebuchet MS"/>
            </a:endParaRPr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1919742"/>
            <a:ext cx="1615463" cy="223397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12874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315595"/>
            <a:ext cx="2367915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80" smtClean="0"/>
              <a:t>1</a:t>
            </a:r>
            <a:r>
              <a:rPr lang="tr-TR" spc="-380" dirty="0" smtClean="0"/>
              <a:t>.</a:t>
            </a:r>
            <a:r>
              <a:rPr spc="-390" smtClean="0"/>
              <a:t> </a:t>
            </a:r>
            <a:r>
              <a:rPr spc="-305" dirty="0"/>
              <a:t>Giriş...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30"/>
              </a:spcBef>
            </a:pPr>
            <a:fld id="{81D60167-4931-47E6-BA6A-407CBD079E47}" type="slidenum">
              <a:rPr spc="-25" dirty="0"/>
              <a:pPr marL="25400">
                <a:lnSpc>
                  <a:spcPct val="100000"/>
                </a:lnSpc>
                <a:spcBef>
                  <a:spcPts val="30"/>
                </a:spcBef>
              </a:pPr>
              <a:t>4</a:t>
            </a:fld>
            <a:endParaRPr spc="-25" dirty="0"/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2765" y="1045688"/>
            <a:ext cx="4572000" cy="2124075"/>
          </a:xfrm>
          <a:prstGeom prst="rect">
            <a:avLst/>
          </a:prstGeom>
        </p:spPr>
      </p:pic>
      <p:pic>
        <p:nvPicPr>
          <p:cNvPr id="5" name="Resi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9897" y="3344740"/>
            <a:ext cx="5686425" cy="3276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5940" y="315595"/>
            <a:ext cx="236791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b="1" spc="-380" smtClean="0">
                <a:latin typeface="Trebuchet MS"/>
                <a:cs typeface="Trebuchet MS"/>
              </a:rPr>
              <a:t>1</a:t>
            </a:r>
            <a:r>
              <a:rPr lang="tr-TR" sz="4400" b="1" spc="-380" dirty="0" smtClean="0">
                <a:latin typeface="Trebuchet MS"/>
                <a:cs typeface="Trebuchet MS"/>
              </a:rPr>
              <a:t>.</a:t>
            </a:r>
            <a:r>
              <a:rPr sz="4400" b="1" spc="-390" smtClean="0">
                <a:latin typeface="Trebuchet MS"/>
                <a:cs typeface="Trebuchet MS"/>
              </a:rPr>
              <a:t> </a:t>
            </a:r>
            <a:r>
              <a:rPr sz="4400" b="1" spc="-305" dirty="0">
                <a:latin typeface="Trebuchet MS"/>
                <a:cs typeface="Trebuchet MS"/>
              </a:rPr>
              <a:t>Giriş...</a:t>
            </a:r>
            <a:endParaRPr sz="4400">
              <a:latin typeface="Trebuchet MS"/>
              <a:cs typeface="Trebuchet M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79387" y="1341437"/>
            <a:ext cx="2526030" cy="522605"/>
          </a:xfrm>
          <a:custGeom>
            <a:avLst/>
            <a:gdLst/>
            <a:ahLst/>
            <a:cxnLst/>
            <a:rect l="l" t="t" r="r" b="b"/>
            <a:pathLst>
              <a:path w="2526030" h="522605">
                <a:moveTo>
                  <a:pt x="0" y="0"/>
                </a:moveTo>
                <a:lnTo>
                  <a:pt x="2525712" y="0"/>
                </a:lnTo>
                <a:lnTo>
                  <a:pt x="2525712" y="522287"/>
                </a:lnTo>
                <a:lnTo>
                  <a:pt x="0" y="522287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30"/>
              </a:spcBef>
            </a:pPr>
            <a:fld id="{81D60167-4931-47E6-BA6A-407CBD079E47}" type="slidenum">
              <a:rPr spc="-25" dirty="0"/>
              <a:pPr marL="25400">
                <a:lnSpc>
                  <a:spcPct val="100000"/>
                </a:lnSpc>
                <a:spcBef>
                  <a:spcPts val="30"/>
                </a:spcBef>
              </a:pPr>
              <a:t>5</a:t>
            </a:fld>
            <a:endParaRPr spc="-25" dirty="0"/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5525" y="2295525"/>
            <a:ext cx="4552950" cy="226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94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315595"/>
            <a:ext cx="236791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tr-TR" spc="-380" dirty="0" smtClean="0"/>
              <a:t>2. İşlemler</a:t>
            </a:r>
            <a:endParaRPr spc="-305"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30"/>
              </a:spcBef>
            </a:pPr>
            <a:fld id="{81D60167-4931-47E6-BA6A-407CBD079E47}" type="slidenum">
              <a:rPr spc="-25" dirty="0"/>
              <a:pPr marL="25400">
                <a:lnSpc>
                  <a:spcPct val="100000"/>
                </a:lnSpc>
                <a:spcBef>
                  <a:spcPts val="30"/>
                </a:spcBef>
              </a:pPr>
              <a:t>6</a:t>
            </a:fld>
            <a:endParaRPr spc="-25" dirty="0"/>
          </a:p>
        </p:txBody>
      </p:sp>
      <p:sp>
        <p:nvSpPr>
          <p:cNvPr id="5" name="Dikdörtgen 4"/>
          <p:cNvSpPr/>
          <p:nvPr/>
        </p:nvSpPr>
        <p:spPr>
          <a:xfrm>
            <a:off x="535940" y="1295400"/>
            <a:ext cx="7617460" cy="31162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5600" marR="5080" indent="-342900">
              <a:lnSpc>
                <a:spcPct val="101000"/>
              </a:lnSpc>
              <a:spcBef>
                <a:spcPts val="1825"/>
              </a:spcBef>
              <a:buChar char="•"/>
              <a:tabLst>
                <a:tab pos="355600" algn="l"/>
              </a:tabLst>
            </a:pPr>
            <a:r>
              <a:rPr lang="tr-TR" sz="3000" spc="-135" dirty="0" smtClean="0">
                <a:latin typeface="Trebuchet MS"/>
                <a:cs typeface="Trebuchet MS"/>
              </a:rPr>
              <a:t>Bilgisayarda işlemler, temel olarak üç gruba ayrılı;</a:t>
            </a:r>
          </a:p>
          <a:p>
            <a:pPr marL="927100" marR="5080" lvl="1" indent="-457200">
              <a:lnSpc>
                <a:spcPct val="101000"/>
              </a:lnSpc>
              <a:spcBef>
                <a:spcPts val="1825"/>
              </a:spcBef>
              <a:buFont typeface="Wingdings" panose="05000000000000000000" pitchFamily="2" charset="2"/>
              <a:buChar char="Ø"/>
              <a:tabLst>
                <a:tab pos="355600" algn="l"/>
              </a:tabLst>
            </a:pPr>
            <a:r>
              <a:rPr lang="tr-TR" sz="3000" spc="-135" dirty="0" smtClean="0">
                <a:latin typeface="Trebuchet MS"/>
                <a:cs typeface="Trebuchet MS"/>
              </a:rPr>
              <a:t>Matematiksel (aritmetik) işlemler</a:t>
            </a:r>
          </a:p>
          <a:p>
            <a:pPr marL="927100" marR="5080" lvl="1" indent="-457200">
              <a:lnSpc>
                <a:spcPct val="101000"/>
              </a:lnSpc>
              <a:spcBef>
                <a:spcPts val="1825"/>
              </a:spcBef>
              <a:buFont typeface="Wingdings" panose="05000000000000000000" pitchFamily="2" charset="2"/>
              <a:buChar char="Ø"/>
              <a:tabLst>
                <a:tab pos="355600" algn="l"/>
              </a:tabLst>
            </a:pPr>
            <a:r>
              <a:rPr lang="tr-TR" sz="3000" spc="-135" dirty="0" smtClean="0">
                <a:latin typeface="Trebuchet MS"/>
                <a:cs typeface="Trebuchet MS"/>
              </a:rPr>
              <a:t>Karşılaştırma (karar) işlemleri</a:t>
            </a:r>
          </a:p>
          <a:p>
            <a:pPr marL="927100" marR="5080" lvl="1" indent="-457200">
              <a:lnSpc>
                <a:spcPct val="101000"/>
              </a:lnSpc>
              <a:spcBef>
                <a:spcPts val="1825"/>
              </a:spcBef>
              <a:buFont typeface="Wingdings" panose="05000000000000000000" pitchFamily="2" charset="2"/>
              <a:buChar char="Ø"/>
              <a:tabLst>
                <a:tab pos="355600" algn="l"/>
              </a:tabLst>
            </a:pPr>
            <a:r>
              <a:rPr lang="tr-TR" sz="3000" spc="-135" dirty="0" smtClean="0">
                <a:latin typeface="Trebuchet MS"/>
                <a:cs typeface="Trebuchet MS"/>
              </a:rPr>
              <a:t>Mantıksal (</a:t>
            </a:r>
            <a:r>
              <a:rPr lang="tr-TR" sz="3000" spc="-135" dirty="0" err="1" smtClean="0">
                <a:latin typeface="Trebuchet MS"/>
                <a:cs typeface="Trebuchet MS"/>
              </a:rPr>
              <a:t>logik</a:t>
            </a:r>
            <a:r>
              <a:rPr lang="tr-TR" sz="3000" spc="-135" dirty="0" smtClean="0">
                <a:latin typeface="Trebuchet MS"/>
                <a:cs typeface="Trebuchet MS"/>
              </a:rPr>
              <a:t>) işlemler</a:t>
            </a:r>
            <a:endParaRPr lang="tr-TR" sz="3000" dirty="0">
              <a:latin typeface="Trebuchet MS"/>
              <a:cs typeface="Trebuchet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315595"/>
            <a:ext cx="7858873" cy="55143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tr-TR" sz="3500" spc="-380" dirty="0" smtClean="0"/>
              <a:t>2.1. </a:t>
            </a:r>
            <a:r>
              <a:rPr lang="tr-TR" sz="3500" spc="-135" dirty="0"/>
              <a:t>Matematiksel (aritmetik) işlemler</a:t>
            </a:r>
            <a:endParaRPr sz="3500" spc="-305"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30"/>
              </a:spcBef>
            </a:pPr>
            <a:fld id="{81D60167-4931-47E6-BA6A-407CBD079E47}" type="slidenum">
              <a:rPr spc="-25" dirty="0"/>
              <a:pPr marL="25400">
                <a:lnSpc>
                  <a:spcPct val="100000"/>
                </a:lnSpc>
                <a:spcBef>
                  <a:spcPts val="30"/>
                </a:spcBef>
              </a:pPr>
              <a:t>7</a:t>
            </a:fld>
            <a:endParaRPr spc="-25" dirty="0"/>
          </a:p>
        </p:txBody>
      </p:sp>
      <p:sp>
        <p:nvSpPr>
          <p:cNvPr id="5" name="Dikdörtgen 4"/>
          <p:cNvSpPr/>
          <p:nvPr/>
        </p:nvSpPr>
        <p:spPr>
          <a:xfrm>
            <a:off x="535940" y="1295400"/>
            <a:ext cx="7617460" cy="33516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5600" marR="5080" indent="-342900" algn="just">
              <a:lnSpc>
                <a:spcPct val="101000"/>
              </a:lnSpc>
              <a:spcBef>
                <a:spcPts val="1825"/>
              </a:spcBef>
              <a:buChar char="•"/>
              <a:tabLst>
                <a:tab pos="355600" algn="l"/>
              </a:tabLst>
            </a:pPr>
            <a:r>
              <a:rPr lang="tr-TR" sz="3000" dirty="0" smtClean="0">
                <a:latin typeface="Trebuchet MS"/>
                <a:cs typeface="Trebuchet MS"/>
              </a:rPr>
              <a:t>Toplama, çıkarma, çarpma, bölme, üstel, logaritma vb.</a:t>
            </a:r>
          </a:p>
          <a:p>
            <a:pPr marL="355600" marR="5080" indent="-342900" algn="just">
              <a:lnSpc>
                <a:spcPct val="101000"/>
              </a:lnSpc>
              <a:spcBef>
                <a:spcPts val="1825"/>
              </a:spcBef>
              <a:buChar char="•"/>
              <a:tabLst>
                <a:tab pos="355600" algn="l"/>
              </a:tabLst>
            </a:pPr>
            <a:r>
              <a:rPr lang="tr-TR" sz="3000" dirty="0" smtClean="0">
                <a:latin typeface="Trebuchet MS"/>
                <a:cs typeface="Trebuchet MS"/>
              </a:rPr>
              <a:t>Bilgisayar dilinde yazılmış/kodlanmış matematiksel ifadelerde işlem öncelik sıraları vardır.</a:t>
            </a:r>
          </a:p>
          <a:p>
            <a:pPr marL="355600" marR="5080" indent="-342900" algn="just">
              <a:lnSpc>
                <a:spcPct val="101000"/>
              </a:lnSpc>
              <a:spcBef>
                <a:spcPts val="1825"/>
              </a:spcBef>
              <a:buChar char="•"/>
              <a:tabLst>
                <a:tab pos="355600" algn="l"/>
              </a:tabLst>
            </a:pPr>
            <a:r>
              <a:rPr lang="tr-TR" sz="3000" dirty="0" smtClean="0">
                <a:latin typeface="Trebuchet MS"/>
                <a:cs typeface="Trebuchet MS"/>
              </a:rPr>
              <a:t>İşlem öncelik sıraları çok önemlidir.</a:t>
            </a:r>
            <a:endParaRPr lang="tr-TR" sz="3000" dirty="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448034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315595"/>
            <a:ext cx="7858873" cy="55143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tr-TR" sz="3500" spc="-380" dirty="0" smtClean="0"/>
              <a:t>2.1. </a:t>
            </a:r>
            <a:r>
              <a:rPr lang="tr-TR" sz="3500" spc="-135" dirty="0"/>
              <a:t>Matematiksel (aritmetik) işlemler</a:t>
            </a:r>
            <a:endParaRPr sz="3500" spc="-305"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30"/>
              </a:spcBef>
            </a:pPr>
            <a:fld id="{81D60167-4931-47E6-BA6A-407CBD079E47}" type="slidenum">
              <a:rPr spc="-25" dirty="0"/>
              <a:pPr marL="25400">
                <a:lnSpc>
                  <a:spcPct val="100000"/>
                </a:lnSpc>
                <a:spcBef>
                  <a:spcPts val="30"/>
                </a:spcBef>
              </a:pPr>
              <a:t>8</a:t>
            </a:fld>
            <a:endParaRPr spc="-25" dirty="0"/>
          </a:p>
        </p:txBody>
      </p:sp>
      <p:sp>
        <p:nvSpPr>
          <p:cNvPr id="5" name="Dikdörtgen 4"/>
          <p:cNvSpPr/>
          <p:nvPr/>
        </p:nvSpPr>
        <p:spPr>
          <a:xfrm>
            <a:off x="535940" y="1295400"/>
            <a:ext cx="7617460" cy="3844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marR="5080" algn="ctr">
              <a:lnSpc>
                <a:spcPct val="101000"/>
              </a:lnSpc>
              <a:spcBef>
                <a:spcPts val="1825"/>
              </a:spcBef>
              <a:tabLst>
                <a:tab pos="355600" algn="l"/>
              </a:tabLst>
            </a:pPr>
            <a:r>
              <a:rPr lang="tr-TR" sz="2000" dirty="0" smtClean="0">
                <a:latin typeface="Trebuchet MS"/>
                <a:cs typeface="Trebuchet MS"/>
              </a:rPr>
              <a:t>Matematiksel işlemler ve karşılıkları </a:t>
            </a:r>
            <a:endParaRPr lang="tr-TR" sz="2000" dirty="0">
              <a:latin typeface="Trebuchet MS"/>
              <a:cs typeface="Trebuchet MS"/>
            </a:endParaRPr>
          </a:p>
        </p:txBody>
      </p:sp>
      <p:pic>
        <p:nvPicPr>
          <p:cNvPr id="3" name="Resi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6876" y="1752600"/>
            <a:ext cx="6477000" cy="1581150"/>
          </a:xfrm>
          <a:prstGeom prst="rect">
            <a:avLst/>
          </a:prstGeom>
        </p:spPr>
      </p:pic>
      <p:sp>
        <p:nvSpPr>
          <p:cNvPr id="7" name="Dikdörtgen 6"/>
          <p:cNvSpPr/>
          <p:nvPr/>
        </p:nvSpPr>
        <p:spPr>
          <a:xfrm>
            <a:off x="656646" y="3487877"/>
            <a:ext cx="7617460" cy="3844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marR="5080" algn="ctr">
              <a:lnSpc>
                <a:spcPct val="101000"/>
              </a:lnSpc>
              <a:spcBef>
                <a:spcPts val="1825"/>
              </a:spcBef>
              <a:tabLst>
                <a:tab pos="355600" algn="l"/>
              </a:tabLst>
            </a:pPr>
            <a:r>
              <a:rPr lang="tr-TR" sz="2000" dirty="0" smtClean="0">
                <a:latin typeface="Trebuchet MS"/>
                <a:cs typeface="Trebuchet MS"/>
              </a:rPr>
              <a:t>Örnek Matematiksel İşlemler</a:t>
            </a:r>
            <a:endParaRPr lang="tr-TR" sz="2000" dirty="0">
              <a:latin typeface="Trebuchet MS"/>
              <a:cs typeface="Trebuchet MS"/>
            </a:endParaRPr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5440" y="4026405"/>
            <a:ext cx="6539872" cy="1596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777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315595"/>
            <a:ext cx="7858873" cy="55143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tr-TR" sz="3500" spc="-380" dirty="0" smtClean="0"/>
              <a:t>2.1. </a:t>
            </a:r>
            <a:r>
              <a:rPr lang="tr-TR" sz="3500" spc="-135" dirty="0"/>
              <a:t>Matematiksel (aritmetik) işlemler</a:t>
            </a:r>
            <a:endParaRPr sz="3500" spc="-305"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30"/>
              </a:spcBef>
            </a:pPr>
            <a:fld id="{81D60167-4931-47E6-BA6A-407CBD079E47}" type="slidenum">
              <a:rPr spc="-25" dirty="0"/>
              <a:pPr marL="25400">
                <a:lnSpc>
                  <a:spcPct val="100000"/>
                </a:lnSpc>
                <a:spcBef>
                  <a:spcPts val="30"/>
                </a:spcBef>
              </a:pPr>
              <a:t>9</a:t>
            </a:fld>
            <a:endParaRPr spc="-25" dirty="0"/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587" y="2071687"/>
            <a:ext cx="8124825" cy="271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99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573</TotalTime>
  <Words>367</Words>
  <Application>Microsoft Office PowerPoint</Application>
  <PresentationFormat>Ekran Gösterisi (4:3)</PresentationFormat>
  <Paragraphs>106</Paragraphs>
  <Slides>34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5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34</vt:i4>
      </vt:variant>
    </vt:vector>
  </HeadingPairs>
  <TitlesOfParts>
    <vt:vector size="40" baseType="lpstr">
      <vt:lpstr>Arial</vt:lpstr>
      <vt:lpstr>Calibri</vt:lpstr>
      <vt:lpstr>Liberation Sans Narrow</vt:lpstr>
      <vt:lpstr>Trebuchet MS</vt:lpstr>
      <vt:lpstr>Wingdings</vt:lpstr>
      <vt:lpstr>Office Theme</vt:lpstr>
      <vt:lpstr>PowerPoint Sunusu</vt:lpstr>
      <vt:lpstr>İçerik</vt:lpstr>
      <vt:lpstr>PowerPoint Sunusu</vt:lpstr>
      <vt:lpstr>1. Giriş...</vt:lpstr>
      <vt:lpstr>PowerPoint Sunusu</vt:lpstr>
      <vt:lpstr>2. İşlemler</vt:lpstr>
      <vt:lpstr>2.1. Matematiksel (aritmetik) işlemler</vt:lpstr>
      <vt:lpstr>2.1. Matematiksel (aritmetik) işlemler</vt:lpstr>
      <vt:lpstr>2.1. Matematiksel (aritmetik) işlemler</vt:lpstr>
      <vt:lpstr>2.1. Matematiksel (aritmetik) işlemler</vt:lpstr>
      <vt:lpstr>2.1. Matematiksel (aritmetik) işlemler</vt:lpstr>
      <vt:lpstr>2.1. Matematiksel (aritmetik) işlemler</vt:lpstr>
      <vt:lpstr>2.1. Matematiksel (aritmetik) işlemler</vt:lpstr>
      <vt:lpstr>2.1. Matematiksel (aritmetik) işlemler</vt:lpstr>
      <vt:lpstr>2.1. Matematiksel (aritmetik) işlemler</vt:lpstr>
      <vt:lpstr>2.1. Matematiksel (aritmetik) işlemler</vt:lpstr>
      <vt:lpstr>2.1. Matematiksel (aritmetik) işlemler</vt:lpstr>
      <vt:lpstr>2.1. Matematiksel (aritmetik) işlemler</vt:lpstr>
      <vt:lpstr>2.2. Karşılaştırma İşlemleri</vt:lpstr>
      <vt:lpstr>2.2. Karşılaştırma İşlemleri</vt:lpstr>
      <vt:lpstr>2.2. Karşılaştırma İşlemleri</vt:lpstr>
      <vt:lpstr>2.2. Karşılaştırma İşlemleri</vt:lpstr>
      <vt:lpstr>2.3. Mantıksal İşlemler</vt:lpstr>
      <vt:lpstr>2.3. Mantıksal İşlemler</vt:lpstr>
      <vt:lpstr>2.3. Mantıksal İşlemler</vt:lpstr>
      <vt:lpstr>2.3. Mantıksal İşlemler</vt:lpstr>
      <vt:lpstr>2.3. Mantıksal İşlemler</vt:lpstr>
      <vt:lpstr>2.3. Mantıksal İşlemler</vt:lpstr>
      <vt:lpstr>2.3. Mantıksal İşlemler</vt:lpstr>
      <vt:lpstr>2.3. Mantıksal İşlemler</vt:lpstr>
      <vt:lpstr>2.3. Mantıksal İşlemler</vt:lpstr>
      <vt:lpstr>2.3. Mantıksal İşlemler - Mantıksal ifadeleri yazınız. </vt:lpstr>
      <vt:lpstr>2.3. Mantıksal İşlemler - Cevap </vt:lpstr>
      <vt:lpstr>Kaynak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Slayt 1</dc:title>
  <dc:creator>Arafat</dc:creator>
  <cp:lastModifiedBy>Arafat</cp:lastModifiedBy>
  <cp:revision>23</cp:revision>
  <dcterms:created xsi:type="dcterms:W3CDTF">2018-05-28T13:44:32Z</dcterms:created>
  <dcterms:modified xsi:type="dcterms:W3CDTF">2019-10-18T13:02:24Z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2014-11-24T00:00:00Z</vt:filetime>
  </property>
  <property fmtid="{D5CDD505-2E9C-101B-9397-08002B2CF9AE}" pid="3" name="Creator">
    <vt:lpwstr>PowerPoint</vt:lpwstr>
  </property>
  <property fmtid="{D5CDD505-2E9C-101B-9397-08002B2CF9AE}" pid="4" name="LastSaved">
    <vt:filetime>2018-05-28T00:00:00Z</vt:filetime>
  </property>
</Properties>
</file>